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0" r:id="rId3"/>
    <p:sldId id="269" r:id="rId4"/>
    <p:sldId id="268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image" Target="../media/image23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image" Target="../media/image23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434EC7-FD52-4005-97ED-71C1C51E350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78EAC8C-F87F-4E6F-AF2F-2EBA4C1038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dirty="0">
              <a:latin typeface="Abadi" panose="020B0604020104020204" pitchFamily="34" charset="0"/>
            </a:rPr>
            <a:t>Zwiększa wydajność</a:t>
          </a:r>
          <a:endParaRPr lang="en-US" dirty="0">
            <a:latin typeface="Abadi" panose="020B0604020104020204" pitchFamily="34" charset="0"/>
          </a:endParaRPr>
        </a:p>
      </dgm:t>
    </dgm:pt>
    <dgm:pt modelId="{750E7FC0-13A3-4D12-9FA7-874759F835D5}" type="parTrans" cxnId="{9A9B32CB-665B-4E9B-A750-88D1737D2BA0}">
      <dgm:prSet/>
      <dgm:spPr/>
      <dgm:t>
        <a:bodyPr/>
        <a:lstStyle/>
        <a:p>
          <a:endParaRPr lang="en-US"/>
        </a:p>
      </dgm:t>
    </dgm:pt>
    <dgm:pt modelId="{FE1128B2-A8B9-46C9-9FF3-6F13581A04E9}" type="sibTrans" cxnId="{9A9B32CB-665B-4E9B-A750-88D1737D2BA0}">
      <dgm:prSet/>
      <dgm:spPr/>
      <dgm:t>
        <a:bodyPr/>
        <a:lstStyle/>
        <a:p>
          <a:endParaRPr lang="en-US"/>
        </a:p>
      </dgm:t>
    </dgm:pt>
    <dgm:pt modelId="{7431FEDA-6069-4F6F-B895-61DE65F0155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dirty="0">
              <a:latin typeface="Abadi" panose="020B0604020104020204" pitchFamily="34" charset="0"/>
            </a:rPr>
            <a:t>Minimalizuje ryzyko błędów</a:t>
          </a:r>
          <a:endParaRPr lang="en-US" dirty="0">
            <a:latin typeface="Abadi" panose="020B0604020104020204" pitchFamily="34" charset="0"/>
          </a:endParaRPr>
        </a:p>
      </dgm:t>
    </dgm:pt>
    <dgm:pt modelId="{917B78B5-BB52-4118-9755-3A11B289BDEC}" type="parTrans" cxnId="{5D5FB315-7673-4523-9E16-004AA428C3ED}">
      <dgm:prSet/>
      <dgm:spPr/>
      <dgm:t>
        <a:bodyPr/>
        <a:lstStyle/>
        <a:p>
          <a:endParaRPr lang="en-US"/>
        </a:p>
      </dgm:t>
    </dgm:pt>
    <dgm:pt modelId="{81F974FA-7B10-4838-93F8-A421B6CCB5A7}" type="sibTrans" cxnId="{5D5FB315-7673-4523-9E16-004AA428C3ED}">
      <dgm:prSet/>
      <dgm:spPr/>
      <dgm:t>
        <a:bodyPr/>
        <a:lstStyle/>
        <a:p>
          <a:endParaRPr lang="en-US"/>
        </a:p>
      </dgm:t>
    </dgm:pt>
    <dgm:pt modelId="{9D5141CD-ACC9-41F3-BCDA-613C370EE51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dirty="0">
              <a:latin typeface="Abadi" panose="020B0604020104020204" pitchFamily="34" charset="0"/>
            </a:rPr>
            <a:t>Poszerza </a:t>
          </a:r>
          <a:br>
            <a:rPr lang="pl-PL" dirty="0">
              <a:latin typeface="Abadi" panose="020B0604020104020204" pitchFamily="34" charset="0"/>
            </a:rPr>
          </a:br>
          <a:r>
            <a:rPr lang="pl-PL" dirty="0">
              <a:latin typeface="Abadi" panose="020B0604020104020204" pitchFamily="34" charset="0"/>
            </a:rPr>
            <a:t>i pogłębia wiedzę</a:t>
          </a:r>
          <a:endParaRPr lang="en-US" dirty="0">
            <a:latin typeface="Abadi" panose="020B0604020104020204" pitchFamily="34" charset="0"/>
          </a:endParaRPr>
        </a:p>
      </dgm:t>
    </dgm:pt>
    <dgm:pt modelId="{B20E44D7-21A8-4B40-92DC-AF8E3984A89B}" type="parTrans" cxnId="{4B167445-D053-4463-862B-84BEC33A06FD}">
      <dgm:prSet/>
      <dgm:spPr/>
      <dgm:t>
        <a:bodyPr/>
        <a:lstStyle/>
        <a:p>
          <a:endParaRPr lang="en-US"/>
        </a:p>
      </dgm:t>
    </dgm:pt>
    <dgm:pt modelId="{2CB475AC-8FC3-4C4A-9F4F-E8A3E853DA7A}" type="sibTrans" cxnId="{4B167445-D053-4463-862B-84BEC33A06FD}">
      <dgm:prSet/>
      <dgm:spPr/>
      <dgm:t>
        <a:bodyPr/>
        <a:lstStyle/>
        <a:p>
          <a:endParaRPr lang="en-US"/>
        </a:p>
      </dgm:t>
    </dgm:pt>
    <dgm:pt modelId="{8CD942D6-0C9B-4B81-9884-C2324730052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dirty="0">
              <a:latin typeface="Abadi" panose="020B0604020104020204" pitchFamily="34" charset="0"/>
            </a:rPr>
            <a:t>Uczy poprzez rozwiązywanie problemów</a:t>
          </a:r>
          <a:endParaRPr lang="en-US" dirty="0">
            <a:latin typeface="Abadi" panose="020B0604020104020204" pitchFamily="34" charset="0"/>
          </a:endParaRPr>
        </a:p>
      </dgm:t>
    </dgm:pt>
    <dgm:pt modelId="{F1177A61-62EE-46BD-96E8-2FDF31CB7046}" type="parTrans" cxnId="{B27CE10D-8C57-4919-9BE8-FF82214FB760}">
      <dgm:prSet/>
      <dgm:spPr/>
      <dgm:t>
        <a:bodyPr/>
        <a:lstStyle/>
        <a:p>
          <a:endParaRPr lang="pl-PL"/>
        </a:p>
      </dgm:t>
    </dgm:pt>
    <dgm:pt modelId="{E935DDA9-C792-4496-B47A-52D735A59FD3}" type="sibTrans" cxnId="{B27CE10D-8C57-4919-9BE8-FF82214FB760}">
      <dgm:prSet/>
      <dgm:spPr/>
      <dgm:t>
        <a:bodyPr/>
        <a:lstStyle/>
        <a:p>
          <a:endParaRPr lang="pl-PL"/>
        </a:p>
      </dgm:t>
    </dgm:pt>
    <dgm:pt modelId="{BED77FCB-79C1-4011-BB8B-7483862EC99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 dirty="0">
              <a:latin typeface="Abadi" panose="020B0604020104020204" pitchFamily="34" charset="0"/>
            </a:rPr>
            <a:t>Zwiększa zakres doświadczenia</a:t>
          </a:r>
        </a:p>
      </dgm:t>
    </dgm:pt>
    <dgm:pt modelId="{03D59CD0-852F-403C-8F84-F61BB77120DF}" type="parTrans" cxnId="{1E5E4AA7-1573-4C97-8D26-8F8E632A7758}">
      <dgm:prSet/>
      <dgm:spPr/>
      <dgm:t>
        <a:bodyPr/>
        <a:lstStyle/>
        <a:p>
          <a:endParaRPr lang="pl-PL"/>
        </a:p>
      </dgm:t>
    </dgm:pt>
    <dgm:pt modelId="{ADA751B5-639F-4E86-AEEC-2E547643A4B0}" type="sibTrans" cxnId="{1E5E4AA7-1573-4C97-8D26-8F8E632A7758}">
      <dgm:prSet/>
      <dgm:spPr/>
      <dgm:t>
        <a:bodyPr/>
        <a:lstStyle/>
        <a:p>
          <a:endParaRPr lang="pl-PL"/>
        </a:p>
      </dgm:t>
    </dgm:pt>
    <dgm:pt modelId="{843F307B-FC57-4011-B490-0B23466AC0FD}" type="pres">
      <dgm:prSet presAssocID="{7E434EC7-FD52-4005-97ED-71C1C51E3500}" presName="root" presStyleCnt="0">
        <dgm:presLayoutVars>
          <dgm:dir/>
          <dgm:resizeHandles val="exact"/>
        </dgm:presLayoutVars>
      </dgm:prSet>
      <dgm:spPr/>
    </dgm:pt>
    <dgm:pt modelId="{12376CDC-7749-425F-933C-96FDD0005F3C}" type="pres">
      <dgm:prSet presAssocID="{D78EAC8C-F87F-4E6F-AF2F-2EBA4C103844}" presName="compNode" presStyleCnt="0"/>
      <dgm:spPr/>
    </dgm:pt>
    <dgm:pt modelId="{24808229-93F4-404C-83D2-B966DD37A6BE}" type="pres">
      <dgm:prSet presAssocID="{D78EAC8C-F87F-4E6F-AF2F-2EBA4C103844}" presName="iconBgRect" presStyleLbl="bgShp" presStyleIdx="0" presStyleCnt="5"/>
      <dgm:spPr/>
    </dgm:pt>
    <dgm:pt modelId="{C98E8977-163C-430A-B787-E63A869E563B}" type="pres">
      <dgm:prSet presAssocID="{D78EAC8C-F87F-4E6F-AF2F-2EBA4C10384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ADE7BC5B-967B-436D-88BC-BCC762751D5B}" type="pres">
      <dgm:prSet presAssocID="{D78EAC8C-F87F-4E6F-AF2F-2EBA4C103844}" presName="spaceRect" presStyleCnt="0"/>
      <dgm:spPr/>
    </dgm:pt>
    <dgm:pt modelId="{EE449D1E-2809-46B8-BF1D-21A465E79433}" type="pres">
      <dgm:prSet presAssocID="{D78EAC8C-F87F-4E6F-AF2F-2EBA4C103844}" presName="textRect" presStyleLbl="revTx" presStyleIdx="0" presStyleCnt="5">
        <dgm:presLayoutVars>
          <dgm:chMax val="1"/>
          <dgm:chPref val="1"/>
        </dgm:presLayoutVars>
      </dgm:prSet>
      <dgm:spPr/>
    </dgm:pt>
    <dgm:pt modelId="{F2CA5782-3543-4806-B6E9-D5EE97A50E88}" type="pres">
      <dgm:prSet presAssocID="{FE1128B2-A8B9-46C9-9FF3-6F13581A04E9}" presName="sibTrans" presStyleCnt="0"/>
      <dgm:spPr/>
    </dgm:pt>
    <dgm:pt modelId="{ED1F2D6C-199B-4FB4-8788-D087E1F85540}" type="pres">
      <dgm:prSet presAssocID="{8CD942D6-0C9B-4B81-9884-C23247300526}" presName="compNode" presStyleCnt="0"/>
      <dgm:spPr/>
    </dgm:pt>
    <dgm:pt modelId="{E27EB504-47E1-464F-B9EF-7668279435BD}" type="pres">
      <dgm:prSet presAssocID="{8CD942D6-0C9B-4B81-9884-C23247300526}" presName="iconBgRect" presStyleLbl="bgShp" presStyleIdx="1" presStyleCnt="5"/>
      <dgm:spPr>
        <a:solidFill>
          <a:srgbClr val="00B050"/>
        </a:solidFill>
      </dgm:spPr>
    </dgm:pt>
    <dgm:pt modelId="{19DA0AE6-7AE3-4EEE-B9EF-E998CD38040F}" type="pres">
      <dgm:prSet presAssocID="{8CD942D6-0C9B-4B81-9884-C2324730052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strzeżenie"/>
        </a:ext>
      </dgm:extLst>
    </dgm:pt>
    <dgm:pt modelId="{52A63F42-1C35-4455-B45F-4AD574ADC03F}" type="pres">
      <dgm:prSet presAssocID="{8CD942D6-0C9B-4B81-9884-C23247300526}" presName="spaceRect" presStyleCnt="0"/>
      <dgm:spPr/>
    </dgm:pt>
    <dgm:pt modelId="{5F4DE391-2468-4CD7-93D8-C2E7619EF5B6}" type="pres">
      <dgm:prSet presAssocID="{8CD942D6-0C9B-4B81-9884-C23247300526}" presName="textRect" presStyleLbl="revTx" presStyleIdx="1" presStyleCnt="5">
        <dgm:presLayoutVars>
          <dgm:chMax val="1"/>
          <dgm:chPref val="1"/>
        </dgm:presLayoutVars>
      </dgm:prSet>
      <dgm:spPr/>
    </dgm:pt>
    <dgm:pt modelId="{9A35F9D0-0B7C-4502-80F2-97CE7CCD1289}" type="pres">
      <dgm:prSet presAssocID="{E935DDA9-C792-4496-B47A-52D735A59FD3}" presName="sibTrans" presStyleCnt="0"/>
      <dgm:spPr/>
    </dgm:pt>
    <dgm:pt modelId="{2FDCBC7A-C11E-43D3-A11A-C3643D027069}" type="pres">
      <dgm:prSet presAssocID="{BED77FCB-79C1-4011-BB8B-7483862EC99B}" presName="compNode" presStyleCnt="0"/>
      <dgm:spPr/>
    </dgm:pt>
    <dgm:pt modelId="{34125C57-F547-46FF-A658-C6E76C64D405}" type="pres">
      <dgm:prSet presAssocID="{BED77FCB-79C1-4011-BB8B-7483862EC99B}" presName="iconBgRect" presStyleLbl="bgShp" presStyleIdx="2" presStyleCnt="5"/>
      <dgm:spPr>
        <a:solidFill>
          <a:srgbClr val="FFC000"/>
        </a:solidFill>
      </dgm:spPr>
    </dgm:pt>
    <dgm:pt modelId="{740B4D5C-D991-48A3-A9DA-72DAE10A99D2}" type="pres">
      <dgm:prSet presAssocID="{BED77FCB-79C1-4011-BB8B-7483862EC99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3FDF9E6-FAAA-4749-8536-15EFA3C5F221}" type="pres">
      <dgm:prSet presAssocID="{BED77FCB-79C1-4011-BB8B-7483862EC99B}" presName="spaceRect" presStyleCnt="0"/>
      <dgm:spPr/>
    </dgm:pt>
    <dgm:pt modelId="{B8D3C596-B322-453E-ACB4-65733898A18A}" type="pres">
      <dgm:prSet presAssocID="{BED77FCB-79C1-4011-BB8B-7483862EC99B}" presName="textRect" presStyleLbl="revTx" presStyleIdx="2" presStyleCnt="5">
        <dgm:presLayoutVars>
          <dgm:chMax val="1"/>
          <dgm:chPref val="1"/>
        </dgm:presLayoutVars>
      </dgm:prSet>
      <dgm:spPr/>
    </dgm:pt>
    <dgm:pt modelId="{8A30FBC6-B5CC-4EBD-9409-1E563C387306}" type="pres">
      <dgm:prSet presAssocID="{ADA751B5-639F-4E86-AEEC-2E547643A4B0}" presName="sibTrans" presStyleCnt="0"/>
      <dgm:spPr/>
    </dgm:pt>
    <dgm:pt modelId="{858A7301-13CE-456B-950D-E254BFCDEC96}" type="pres">
      <dgm:prSet presAssocID="{7431FEDA-6069-4F6F-B895-61DE65F0155B}" presName="compNode" presStyleCnt="0"/>
      <dgm:spPr/>
    </dgm:pt>
    <dgm:pt modelId="{581DE6F8-C411-4B75-B048-CDDE9129C0E2}" type="pres">
      <dgm:prSet presAssocID="{7431FEDA-6069-4F6F-B895-61DE65F0155B}" presName="iconBgRect" presStyleLbl="bgShp" presStyleIdx="3" presStyleCnt="5"/>
      <dgm:spPr>
        <a:solidFill>
          <a:srgbClr val="C00000"/>
        </a:solidFill>
      </dgm:spPr>
    </dgm:pt>
    <dgm:pt modelId="{07297599-435D-4181-A6FA-5BE736FF4A2E}" type="pres">
      <dgm:prSet presAssocID="{7431FEDA-6069-4F6F-B895-61DE65F0155B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04B51A6D-7B74-4166-B0C6-05BAFC317180}" type="pres">
      <dgm:prSet presAssocID="{7431FEDA-6069-4F6F-B895-61DE65F0155B}" presName="spaceRect" presStyleCnt="0"/>
      <dgm:spPr/>
    </dgm:pt>
    <dgm:pt modelId="{E99C4E12-2ADC-4B2C-8535-94C1B77AF6E2}" type="pres">
      <dgm:prSet presAssocID="{7431FEDA-6069-4F6F-B895-61DE65F0155B}" presName="textRect" presStyleLbl="revTx" presStyleIdx="3" presStyleCnt="5">
        <dgm:presLayoutVars>
          <dgm:chMax val="1"/>
          <dgm:chPref val="1"/>
        </dgm:presLayoutVars>
      </dgm:prSet>
      <dgm:spPr/>
    </dgm:pt>
    <dgm:pt modelId="{47246386-CCE2-4C5C-95E8-3D283DCFCCCB}" type="pres">
      <dgm:prSet presAssocID="{81F974FA-7B10-4838-93F8-A421B6CCB5A7}" presName="sibTrans" presStyleCnt="0"/>
      <dgm:spPr/>
    </dgm:pt>
    <dgm:pt modelId="{DCB5319F-E223-4588-B7E3-7F9588371C9D}" type="pres">
      <dgm:prSet presAssocID="{9D5141CD-ACC9-41F3-BCDA-613C370EE51A}" presName="compNode" presStyleCnt="0"/>
      <dgm:spPr/>
    </dgm:pt>
    <dgm:pt modelId="{DCC0DD7F-0524-4965-BB61-0DA829CF0778}" type="pres">
      <dgm:prSet presAssocID="{9D5141CD-ACC9-41F3-BCDA-613C370EE51A}" presName="iconBgRect" presStyleLbl="bgShp" presStyleIdx="4" presStyleCnt="5"/>
      <dgm:spPr>
        <a:solidFill>
          <a:schemeClr val="accent5">
            <a:lumMod val="75000"/>
          </a:schemeClr>
        </a:solidFill>
      </dgm:spPr>
    </dgm:pt>
    <dgm:pt modelId="{1A682660-F150-45B4-82B4-38FC5DBC7FCF}" type="pres">
      <dgm:prSet presAssocID="{9D5141CD-ACC9-41F3-BCDA-613C370EE51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ścisk dłoni"/>
        </a:ext>
      </dgm:extLst>
    </dgm:pt>
    <dgm:pt modelId="{B8630413-41C3-4776-9BC2-CA7EEA25FCE6}" type="pres">
      <dgm:prSet presAssocID="{9D5141CD-ACC9-41F3-BCDA-613C370EE51A}" presName="spaceRect" presStyleCnt="0"/>
      <dgm:spPr/>
    </dgm:pt>
    <dgm:pt modelId="{FDE58206-0E40-4675-A6FA-08E7D5E234FD}" type="pres">
      <dgm:prSet presAssocID="{9D5141CD-ACC9-41F3-BCDA-613C370EE51A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27CE10D-8C57-4919-9BE8-FF82214FB760}" srcId="{7E434EC7-FD52-4005-97ED-71C1C51E3500}" destId="{8CD942D6-0C9B-4B81-9884-C23247300526}" srcOrd="1" destOrd="0" parTransId="{F1177A61-62EE-46BD-96E8-2FDF31CB7046}" sibTransId="{E935DDA9-C792-4496-B47A-52D735A59FD3}"/>
    <dgm:cxn modelId="{5D5FB315-7673-4523-9E16-004AA428C3ED}" srcId="{7E434EC7-FD52-4005-97ED-71C1C51E3500}" destId="{7431FEDA-6069-4F6F-B895-61DE65F0155B}" srcOrd="3" destOrd="0" parTransId="{917B78B5-BB52-4118-9755-3A11B289BDEC}" sibTransId="{81F974FA-7B10-4838-93F8-A421B6CCB5A7}"/>
    <dgm:cxn modelId="{0C077718-C40D-45D4-B33E-D08CEF3E8B32}" type="presOf" srcId="{D78EAC8C-F87F-4E6F-AF2F-2EBA4C103844}" destId="{EE449D1E-2809-46B8-BF1D-21A465E79433}" srcOrd="0" destOrd="0" presId="urn:microsoft.com/office/officeart/2018/5/layout/IconCircleLabelList"/>
    <dgm:cxn modelId="{4B167445-D053-4463-862B-84BEC33A06FD}" srcId="{7E434EC7-FD52-4005-97ED-71C1C51E3500}" destId="{9D5141CD-ACC9-41F3-BCDA-613C370EE51A}" srcOrd="4" destOrd="0" parTransId="{B20E44D7-21A8-4B40-92DC-AF8E3984A89B}" sibTransId="{2CB475AC-8FC3-4C4A-9F4F-E8A3E853DA7A}"/>
    <dgm:cxn modelId="{9A9C396A-A696-4B99-AF9D-493B0087564C}" type="presOf" srcId="{7E434EC7-FD52-4005-97ED-71C1C51E3500}" destId="{843F307B-FC57-4011-B490-0B23466AC0FD}" srcOrd="0" destOrd="0" presId="urn:microsoft.com/office/officeart/2018/5/layout/IconCircleLabelList"/>
    <dgm:cxn modelId="{8C617E6F-6868-49C8-A1E7-A974AC658C73}" type="presOf" srcId="{7431FEDA-6069-4F6F-B895-61DE65F0155B}" destId="{E99C4E12-2ADC-4B2C-8535-94C1B77AF6E2}" srcOrd="0" destOrd="0" presId="urn:microsoft.com/office/officeart/2018/5/layout/IconCircleLabelList"/>
    <dgm:cxn modelId="{2ECD9793-65A3-46A4-80D3-25976B09F5A4}" type="presOf" srcId="{9D5141CD-ACC9-41F3-BCDA-613C370EE51A}" destId="{FDE58206-0E40-4675-A6FA-08E7D5E234FD}" srcOrd="0" destOrd="0" presId="urn:microsoft.com/office/officeart/2018/5/layout/IconCircleLabelList"/>
    <dgm:cxn modelId="{1E5E4AA7-1573-4C97-8D26-8F8E632A7758}" srcId="{7E434EC7-FD52-4005-97ED-71C1C51E3500}" destId="{BED77FCB-79C1-4011-BB8B-7483862EC99B}" srcOrd="2" destOrd="0" parTransId="{03D59CD0-852F-403C-8F84-F61BB77120DF}" sibTransId="{ADA751B5-639F-4E86-AEEC-2E547643A4B0}"/>
    <dgm:cxn modelId="{9A9B32CB-665B-4E9B-A750-88D1737D2BA0}" srcId="{7E434EC7-FD52-4005-97ED-71C1C51E3500}" destId="{D78EAC8C-F87F-4E6F-AF2F-2EBA4C103844}" srcOrd="0" destOrd="0" parTransId="{750E7FC0-13A3-4D12-9FA7-874759F835D5}" sibTransId="{FE1128B2-A8B9-46C9-9FF3-6F13581A04E9}"/>
    <dgm:cxn modelId="{4A78B4DD-0F3E-4BC2-B1FD-941828D1AB53}" type="presOf" srcId="{8CD942D6-0C9B-4B81-9884-C23247300526}" destId="{5F4DE391-2468-4CD7-93D8-C2E7619EF5B6}" srcOrd="0" destOrd="0" presId="urn:microsoft.com/office/officeart/2018/5/layout/IconCircleLabelList"/>
    <dgm:cxn modelId="{A75C00EA-B1BB-4903-8112-127460071896}" type="presOf" srcId="{BED77FCB-79C1-4011-BB8B-7483862EC99B}" destId="{B8D3C596-B322-453E-ACB4-65733898A18A}" srcOrd="0" destOrd="0" presId="urn:microsoft.com/office/officeart/2018/5/layout/IconCircleLabelList"/>
    <dgm:cxn modelId="{B26546AD-79F3-4907-AF0B-4BDF1BBF047A}" type="presParOf" srcId="{843F307B-FC57-4011-B490-0B23466AC0FD}" destId="{12376CDC-7749-425F-933C-96FDD0005F3C}" srcOrd="0" destOrd="0" presId="urn:microsoft.com/office/officeart/2018/5/layout/IconCircleLabelList"/>
    <dgm:cxn modelId="{F339196D-DE41-4019-9D9F-9FBAE4C8B093}" type="presParOf" srcId="{12376CDC-7749-425F-933C-96FDD0005F3C}" destId="{24808229-93F4-404C-83D2-B966DD37A6BE}" srcOrd="0" destOrd="0" presId="urn:microsoft.com/office/officeart/2018/5/layout/IconCircleLabelList"/>
    <dgm:cxn modelId="{770F893A-4BD8-4EAE-909A-94A061EF810E}" type="presParOf" srcId="{12376CDC-7749-425F-933C-96FDD0005F3C}" destId="{C98E8977-163C-430A-B787-E63A869E563B}" srcOrd="1" destOrd="0" presId="urn:microsoft.com/office/officeart/2018/5/layout/IconCircleLabelList"/>
    <dgm:cxn modelId="{5FB747D2-2EB5-4FB7-B7DA-F96A3138BF6A}" type="presParOf" srcId="{12376CDC-7749-425F-933C-96FDD0005F3C}" destId="{ADE7BC5B-967B-436D-88BC-BCC762751D5B}" srcOrd="2" destOrd="0" presId="urn:microsoft.com/office/officeart/2018/5/layout/IconCircleLabelList"/>
    <dgm:cxn modelId="{A84302CB-4752-45FC-8EC9-0B318457FA41}" type="presParOf" srcId="{12376CDC-7749-425F-933C-96FDD0005F3C}" destId="{EE449D1E-2809-46B8-BF1D-21A465E79433}" srcOrd="3" destOrd="0" presId="urn:microsoft.com/office/officeart/2018/5/layout/IconCircleLabelList"/>
    <dgm:cxn modelId="{578F4641-4936-4340-8BD5-25890CEE8E6E}" type="presParOf" srcId="{843F307B-FC57-4011-B490-0B23466AC0FD}" destId="{F2CA5782-3543-4806-B6E9-D5EE97A50E88}" srcOrd="1" destOrd="0" presId="urn:microsoft.com/office/officeart/2018/5/layout/IconCircleLabelList"/>
    <dgm:cxn modelId="{DE66AE4B-3C72-4647-BDD6-4EA4B717869E}" type="presParOf" srcId="{843F307B-FC57-4011-B490-0B23466AC0FD}" destId="{ED1F2D6C-199B-4FB4-8788-D087E1F85540}" srcOrd="2" destOrd="0" presId="urn:microsoft.com/office/officeart/2018/5/layout/IconCircleLabelList"/>
    <dgm:cxn modelId="{EA0ED57E-42AB-4C67-BF1B-FC2A7A74074D}" type="presParOf" srcId="{ED1F2D6C-199B-4FB4-8788-D087E1F85540}" destId="{E27EB504-47E1-464F-B9EF-7668279435BD}" srcOrd="0" destOrd="0" presId="urn:microsoft.com/office/officeart/2018/5/layout/IconCircleLabelList"/>
    <dgm:cxn modelId="{3743AF7B-3390-4FA4-AD9C-4B620FD48D43}" type="presParOf" srcId="{ED1F2D6C-199B-4FB4-8788-D087E1F85540}" destId="{19DA0AE6-7AE3-4EEE-B9EF-E998CD38040F}" srcOrd="1" destOrd="0" presId="urn:microsoft.com/office/officeart/2018/5/layout/IconCircleLabelList"/>
    <dgm:cxn modelId="{DD92E7D1-FF8C-408C-ADF8-94F3394731E6}" type="presParOf" srcId="{ED1F2D6C-199B-4FB4-8788-D087E1F85540}" destId="{52A63F42-1C35-4455-B45F-4AD574ADC03F}" srcOrd="2" destOrd="0" presId="urn:microsoft.com/office/officeart/2018/5/layout/IconCircleLabelList"/>
    <dgm:cxn modelId="{AED43445-4D12-4397-A374-35CED9ECB296}" type="presParOf" srcId="{ED1F2D6C-199B-4FB4-8788-D087E1F85540}" destId="{5F4DE391-2468-4CD7-93D8-C2E7619EF5B6}" srcOrd="3" destOrd="0" presId="urn:microsoft.com/office/officeart/2018/5/layout/IconCircleLabelList"/>
    <dgm:cxn modelId="{C03DFC7C-7530-479A-9EA8-5AC8A13DBC65}" type="presParOf" srcId="{843F307B-FC57-4011-B490-0B23466AC0FD}" destId="{9A35F9D0-0B7C-4502-80F2-97CE7CCD1289}" srcOrd="3" destOrd="0" presId="urn:microsoft.com/office/officeart/2018/5/layout/IconCircleLabelList"/>
    <dgm:cxn modelId="{7143B464-60D7-49C6-AD24-FE3890B3DAA0}" type="presParOf" srcId="{843F307B-FC57-4011-B490-0B23466AC0FD}" destId="{2FDCBC7A-C11E-43D3-A11A-C3643D027069}" srcOrd="4" destOrd="0" presId="urn:microsoft.com/office/officeart/2018/5/layout/IconCircleLabelList"/>
    <dgm:cxn modelId="{42C2B757-DFD3-4C0A-8D2A-A14B2CFFD9E6}" type="presParOf" srcId="{2FDCBC7A-C11E-43D3-A11A-C3643D027069}" destId="{34125C57-F547-46FF-A658-C6E76C64D405}" srcOrd="0" destOrd="0" presId="urn:microsoft.com/office/officeart/2018/5/layout/IconCircleLabelList"/>
    <dgm:cxn modelId="{8F07A2C4-AB3E-4E49-B5A8-8F4385E69531}" type="presParOf" srcId="{2FDCBC7A-C11E-43D3-A11A-C3643D027069}" destId="{740B4D5C-D991-48A3-A9DA-72DAE10A99D2}" srcOrd="1" destOrd="0" presId="urn:microsoft.com/office/officeart/2018/5/layout/IconCircleLabelList"/>
    <dgm:cxn modelId="{AD5089F4-11B0-44B6-BFC1-F2047D99A121}" type="presParOf" srcId="{2FDCBC7A-C11E-43D3-A11A-C3643D027069}" destId="{03FDF9E6-FAAA-4749-8536-15EFA3C5F221}" srcOrd="2" destOrd="0" presId="urn:microsoft.com/office/officeart/2018/5/layout/IconCircleLabelList"/>
    <dgm:cxn modelId="{4F18870A-415F-4588-B5A3-1CAA01E58E80}" type="presParOf" srcId="{2FDCBC7A-C11E-43D3-A11A-C3643D027069}" destId="{B8D3C596-B322-453E-ACB4-65733898A18A}" srcOrd="3" destOrd="0" presId="urn:microsoft.com/office/officeart/2018/5/layout/IconCircleLabelList"/>
    <dgm:cxn modelId="{0198F9EE-ED97-4A07-937A-4F90C1F53ACC}" type="presParOf" srcId="{843F307B-FC57-4011-B490-0B23466AC0FD}" destId="{8A30FBC6-B5CC-4EBD-9409-1E563C387306}" srcOrd="5" destOrd="0" presId="urn:microsoft.com/office/officeart/2018/5/layout/IconCircleLabelList"/>
    <dgm:cxn modelId="{0FFA579F-8B05-4FCA-803B-0E39F0EB0A46}" type="presParOf" srcId="{843F307B-FC57-4011-B490-0B23466AC0FD}" destId="{858A7301-13CE-456B-950D-E254BFCDEC96}" srcOrd="6" destOrd="0" presId="urn:microsoft.com/office/officeart/2018/5/layout/IconCircleLabelList"/>
    <dgm:cxn modelId="{8AEF188E-8F28-414E-934E-F0AC9F81DA77}" type="presParOf" srcId="{858A7301-13CE-456B-950D-E254BFCDEC96}" destId="{581DE6F8-C411-4B75-B048-CDDE9129C0E2}" srcOrd="0" destOrd="0" presId="urn:microsoft.com/office/officeart/2018/5/layout/IconCircleLabelList"/>
    <dgm:cxn modelId="{60D1E445-D45F-4CD7-A98E-2AA833919FAF}" type="presParOf" srcId="{858A7301-13CE-456B-950D-E254BFCDEC96}" destId="{07297599-435D-4181-A6FA-5BE736FF4A2E}" srcOrd="1" destOrd="0" presId="urn:microsoft.com/office/officeart/2018/5/layout/IconCircleLabelList"/>
    <dgm:cxn modelId="{29417419-8B02-4914-8290-8988B8ADBDDB}" type="presParOf" srcId="{858A7301-13CE-456B-950D-E254BFCDEC96}" destId="{04B51A6D-7B74-4166-B0C6-05BAFC317180}" srcOrd="2" destOrd="0" presId="urn:microsoft.com/office/officeart/2018/5/layout/IconCircleLabelList"/>
    <dgm:cxn modelId="{BF0450D8-ECCF-4F30-BAA1-A8A97A01DBA7}" type="presParOf" srcId="{858A7301-13CE-456B-950D-E254BFCDEC96}" destId="{E99C4E12-2ADC-4B2C-8535-94C1B77AF6E2}" srcOrd="3" destOrd="0" presId="urn:microsoft.com/office/officeart/2018/5/layout/IconCircleLabelList"/>
    <dgm:cxn modelId="{7D836FE3-A453-4007-BEA4-9A7570618CD3}" type="presParOf" srcId="{843F307B-FC57-4011-B490-0B23466AC0FD}" destId="{47246386-CCE2-4C5C-95E8-3D283DCFCCCB}" srcOrd="7" destOrd="0" presId="urn:microsoft.com/office/officeart/2018/5/layout/IconCircleLabelList"/>
    <dgm:cxn modelId="{AA779F4F-87BC-44F8-94DF-1ED0E8165BE0}" type="presParOf" srcId="{843F307B-FC57-4011-B490-0B23466AC0FD}" destId="{DCB5319F-E223-4588-B7E3-7F9588371C9D}" srcOrd="8" destOrd="0" presId="urn:microsoft.com/office/officeart/2018/5/layout/IconCircleLabelList"/>
    <dgm:cxn modelId="{E59028F4-01DB-4555-A973-0CA272AB1319}" type="presParOf" srcId="{DCB5319F-E223-4588-B7E3-7F9588371C9D}" destId="{DCC0DD7F-0524-4965-BB61-0DA829CF0778}" srcOrd="0" destOrd="0" presId="urn:microsoft.com/office/officeart/2018/5/layout/IconCircleLabelList"/>
    <dgm:cxn modelId="{198E1627-8A11-440D-BDA0-AA897DC362BA}" type="presParOf" srcId="{DCB5319F-E223-4588-B7E3-7F9588371C9D}" destId="{1A682660-F150-45B4-82B4-38FC5DBC7FCF}" srcOrd="1" destOrd="0" presId="urn:microsoft.com/office/officeart/2018/5/layout/IconCircleLabelList"/>
    <dgm:cxn modelId="{E6A56D5C-0677-483D-ADD8-2475187E6E2A}" type="presParOf" srcId="{DCB5319F-E223-4588-B7E3-7F9588371C9D}" destId="{B8630413-41C3-4776-9BC2-CA7EEA25FCE6}" srcOrd="2" destOrd="0" presId="urn:microsoft.com/office/officeart/2018/5/layout/IconCircleLabelList"/>
    <dgm:cxn modelId="{42A220E4-9C4C-42E4-9126-8E1B70F1257D}" type="presParOf" srcId="{DCB5319F-E223-4588-B7E3-7F9588371C9D}" destId="{FDE58206-0E40-4675-A6FA-08E7D5E234F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434EC7-FD52-4005-97ED-71C1C51E350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78EAC8C-F87F-4E6F-AF2F-2EBA4C1038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>
              <a:latin typeface="Abadi" panose="020B0604020104020204" pitchFamily="34" charset="0"/>
            </a:rPr>
            <a:t>Zapewnia</a:t>
          </a:r>
          <a:r>
            <a:rPr lang="pl-PL" baseline="0">
              <a:latin typeface="Abadi" panose="020B0604020104020204" pitchFamily="34" charset="0"/>
            </a:rPr>
            <a:t> możliwość uczenia się współpracy </a:t>
          </a:r>
          <a:endParaRPr lang="en-US">
            <a:latin typeface="Abadi" panose="020B0604020104020204" pitchFamily="34" charset="0"/>
          </a:endParaRPr>
        </a:p>
      </dgm:t>
    </dgm:pt>
    <dgm:pt modelId="{750E7FC0-13A3-4D12-9FA7-874759F835D5}" type="parTrans" cxnId="{9A9B32CB-665B-4E9B-A750-88D1737D2BA0}">
      <dgm:prSet/>
      <dgm:spPr/>
      <dgm:t>
        <a:bodyPr/>
        <a:lstStyle/>
        <a:p>
          <a:endParaRPr lang="en-US"/>
        </a:p>
      </dgm:t>
    </dgm:pt>
    <dgm:pt modelId="{FE1128B2-A8B9-46C9-9FF3-6F13581A04E9}" type="sibTrans" cxnId="{9A9B32CB-665B-4E9B-A750-88D1737D2BA0}">
      <dgm:prSet/>
      <dgm:spPr/>
      <dgm:t>
        <a:bodyPr/>
        <a:lstStyle/>
        <a:p>
          <a:endParaRPr lang="en-US"/>
        </a:p>
      </dgm:t>
    </dgm:pt>
    <dgm:pt modelId="{8CD942D6-0C9B-4B81-9884-C2324730052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>
              <a:latin typeface="Abadi" panose="020B0604020104020204" pitchFamily="34" charset="0"/>
            </a:rPr>
            <a:t>Zapewnia uczenie się skutecznej komunikacji w zespole interdyscyplinarnym.</a:t>
          </a:r>
          <a:endParaRPr lang="en-US">
            <a:latin typeface="Abadi" panose="020B0604020104020204" pitchFamily="34" charset="0"/>
          </a:endParaRPr>
        </a:p>
      </dgm:t>
    </dgm:pt>
    <dgm:pt modelId="{F1177A61-62EE-46BD-96E8-2FDF31CB7046}" type="parTrans" cxnId="{B27CE10D-8C57-4919-9BE8-FF82214FB760}">
      <dgm:prSet/>
      <dgm:spPr/>
      <dgm:t>
        <a:bodyPr/>
        <a:lstStyle/>
        <a:p>
          <a:endParaRPr lang="pl-PL"/>
        </a:p>
      </dgm:t>
    </dgm:pt>
    <dgm:pt modelId="{E935DDA9-C792-4496-B47A-52D735A59FD3}" type="sibTrans" cxnId="{B27CE10D-8C57-4919-9BE8-FF82214FB760}">
      <dgm:prSet/>
      <dgm:spPr/>
      <dgm:t>
        <a:bodyPr/>
        <a:lstStyle/>
        <a:p>
          <a:endParaRPr lang="pl-PL"/>
        </a:p>
      </dgm:t>
    </dgm:pt>
    <dgm:pt modelId="{8668008D-EEF6-44CB-9DB7-D79BAC1D311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>
              <a:latin typeface="Abadi" panose="020B0604020104020204" pitchFamily="34" charset="0"/>
            </a:rPr>
            <a:t>Zapewnia uczestnikom realistyczne możliwości przećwiczenia strategii komunikacyjnych usprawniających pracę zespołową</a:t>
          </a:r>
          <a:endParaRPr lang="en-US">
            <a:latin typeface="Abadi" panose="020B0604020104020204" pitchFamily="34" charset="0"/>
          </a:endParaRPr>
        </a:p>
      </dgm:t>
    </dgm:pt>
    <dgm:pt modelId="{80CD35AF-AECA-461C-AFC0-E1397D03CC88}" type="parTrans" cxnId="{851DD360-E501-4235-AD11-2A2A9858FBA8}">
      <dgm:prSet/>
      <dgm:spPr/>
      <dgm:t>
        <a:bodyPr/>
        <a:lstStyle/>
        <a:p>
          <a:endParaRPr lang="pl-PL"/>
        </a:p>
      </dgm:t>
    </dgm:pt>
    <dgm:pt modelId="{950D5271-FB8B-4F84-B92D-0F1CE016F2E6}" type="sibTrans" cxnId="{851DD360-E501-4235-AD11-2A2A9858FBA8}">
      <dgm:prSet/>
      <dgm:spPr/>
      <dgm:t>
        <a:bodyPr/>
        <a:lstStyle/>
        <a:p>
          <a:endParaRPr lang="pl-PL"/>
        </a:p>
      </dgm:t>
    </dgm:pt>
    <dgm:pt modelId="{843F307B-FC57-4011-B490-0B23466AC0FD}" type="pres">
      <dgm:prSet presAssocID="{7E434EC7-FD52-4005-97ED-71C1C51E3500}" presName="root" presStyleCnt="0">
        <dgm:presLayoutVars>
          <dgm:dir/>
          <dgm:resizeHandles val="exact"/>
        </dgm:presLayoutVars>
      </dgm:prSet>
      <dgm:spPr/>
    </dgm:pt>
    <dgm:pt modelId="{3662E128-9C60-4D8D-8C9E-014F53038407}" type="pres">
      <dgm:prSet presAssocID="{8668008D-EEF6-44CB-9DB7-D79BAC1D3118}" presName="compNode" presStyleCnt="0"/>
      <dgm:spPr/>
    </dgm:pt>
    <dgm:pt modelId="{ED559B9C-0E3E-4FC4-8637-B445E9ADB316}" type="pres">
      <dgm:prSet presAssocID="{8668008D-EEF6-44CB-9DB7-D79BAC1D3118}" presName="iconBgRect" presStyleLbl="bgShp" presStyleIdx="0" presStyleCnt="3"/>
      <dgm:spPr>
        <a:solidFill>
          <a:srgbClr val="C00000"/>
        </a:solidFill>
      </dgm:spPr>
    </dgm:pt>
    <dgm:pt modelId="{05D5182D-624C-43BF-A587-E4B0831C327D}" type="pres">
      <dgm:prSet presAssocID="{8668008D-EEF6-44CB-9DB7-D79BAC1D3118}" presName="iconRect" presStyleLbl="node1" presStyleIdx="0" presStyleCnt="3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7B89A8FF-F908-4E57-92F0-6FA41A731F86}" type="pres">
      <dgm:prSet presAssocID="{8668008D-EEF6-44CB-9DB7-D79BAC1D3118}" presName="spaceRect" presStyleCnt="0"/>
      <dgm:spPr/>
    </dgm:pt>
    <dgm:pt modelId="{B9E26706-DD0C-44EF-A874-90A2451688EF}" type="pres">
      <dgm:prSet presAssocID="{8668008D-EEF6-44CB-9DB7-D79BAC1D3118}" presName="textRect" presStyleLbl="revTx" presStyleIdx="0" presStyleCnt="3">
        <dgm:presLayoutVars>
          <dgm:chMax val="1"/>
          <dgm:chPref val="1"/>
        </dgm:presLayoutVars>
      </dgm:prSet>
      <dgm:spPr/>
    </dgm:pt>
    <dgm:pt modelId="{65A8EEDD-D902-480D-A7C7-455F2893EF4F}" type="pres">
      <dgm:prSet presAssocID="{950D5271-FB8B-4F84-B92D-0F1CE016F2E6}" presName="sibTrans" presStyleCnt="0"/>
      <dgm:spPr/>
    </dgm:pt>
    <dgm:pt modelId="{12376CDC-7749-425F-933C-96FDD0005F3C}" type="pres">
      <dgm:prSet presAssocID="{D78EAC8C-F87F-4E6F-AF2F-2EBA4C103844}" presName="compNode" presStyleCnt="0"/>
      <dgm:spPr/>
    </dgm:pt>
    <dgm:pt modelId="{24808229-93F4-404C-83D2-B966DD37A6BE}" type="pres">
      <dgm:prSet presAssocID="{D78EAC8C-F87F-4E6F-AF2F-2EBA4C103844}" presName="iconBgRect" presStyleLbl="bgShp" presStyleIdx="1" presStyleCnt="3"/>
      <dgm:spPr>
        <a:solidFill>
          <a:srgbClr val="00B050"/>
        </a:solidFill>
      </dgm:spPr>
    </dgm:pt>
    <dgm:pt modelId="{C98E8977-163C-430A-B787-E63A869E563B}" type="pres">
      <dgm:prSet presAssocID="{D78EAC8C-F87F-4E6F-AF2F-2EBA4C103844}" presName="iconRect" presStyleLbl="node1" presStyleIdx="1" presStyleCnt="3"/>
      <dgm:spPr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ADE7BC5B-967B-436D-88BC-BCC762751D5B}" type="pres">
      <dgm:prSet presAssocID="{D78EAC8C-F87F-4E6F-AF2F-2EBA4C103844}" presName="spaceRect" presStyleCnt="0"/>
      <dgm:spPr/>
    </dgm:pt>
    <dgm:pt modelId="{EE449D1E-2809-46B8-BF1D-21A465E79433}" type="pres">
      <dgm:prSet presAssocID="{D78EAC8C-F87F-4E6F-AF2F-2EBA4C103844}" presName="textRect" presStyleLbl="revTx" presStyleIdx="1" presStyleCnt="3">
        <dgm:presLayoutVars>
          <dgm:chMax val="1"/>
          <dgm:chPref val="1"/>
        </dgm:presLayoutVars>
      </dgm:prSet>
      <dgm:spPr/>
    </dgm:pt>
    <dgm:pt modelId="{F2CA5782-3543-4806-B6E9-D5EE97A50E88}" type="pres">
      <dgm:prSet presAssocID="{FE1128B2-A8B9-46C9-9FF3-6F13581A04E9}" presName="sibTrans" presStyleCnt="0"/>
      <dgm:spPr/>
    </dgm:pt>
    <dgm:pt modelId="{ED1F2D6C-199B-4FB4-8788-D087E1F85540}" type="pres">
      <dgm:prSet presAssocID="{8CD942D6-0C9B-4B81-9884-C23247300526}" presName="compNode" presStyleCnt="0"/>
      <dgm:spPr/>
    </dgm:pt>
    <dgm:pt modelId="{E27EB504-47E1-464F-B9EF-7668279435BD}" type="pres">
      <dgm:prSet presAssocID="{8CD942D6-0C9B-4B81-9884-C23247300526}" presName="iconBgRect" presStyleLbl="bgShp" presStyleIdx="2" presStyleCnt="3"/>
      <dgm:spPr>
        <a:solidFill>
          <a:srgbClr val="0070C0"/>
        </a:solidFill>
      </dgm:spPr>
    </dgm:pt>
    <dgm:pt modelId="{19DA0AE6-7AE3-4EEE-B9EF-E998CD38040F}" type="pres">
      <dgm:prSet presAssocID="{8CD942D6-0C9B-4B81-9884-C23247300526}" presName="iconRect" presStyleLbl="node1" presStyleIdx="2" presStyleCnt="3"/>
      <dgm:spPr>
        <a:blipFill>
          <a:blip xmlns:r="http://schemas.openxmlformats.org/officeDocument/2006/relationships"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 kontur"/>
        </a:ext>
      </dgm:extLst>
    </dgm:pt>
    <dgm:pt modelId="{52A63F42-1C35-4455-B45F-4AD574ADC03F}" type="pres">
      <dgm:prSet presAssocID="{8CD942D6-0C9B-4B81-9884-C23247300526}" presName="spaceRect" presStyleCnt="0"/>
      <dgm:spPr/>
    </dgm:pt>
    <dgm:pt modelId="{5F4DE391-2468-4CD7-93D8-C2E7619EF5B6}" type="pres">
      <dgm:prSet presAssocID="{8CD942D6-0C9B-4B81-9884-C2324730052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27CE10D-8C57-4919-9BE8-FF82214FB760}" srcId="{7E434EC7-FD52-4005-97ED-71C1C51E3500}" destId="{8CD942D6-0C9B-4B81-9884-C23247300526}" srcOrd="2" destOrd="0" parTransId="{F1177A61-62EE-46BD-96E8-2FDF31CB7046}" sibTransId="{E935DDA9-C792-4496-B47A-52D735A59FD3}"/>
    <dgm:cxn modelId="{0C077718-C40D-45D4-B33E-D08CEF3E8B32}" type="presOf" srcId="{D78EAC8C-F87F-4E6F-AF2F-2EBA4C103844}" destId="{EE449D1E-2809-46B8-BF1D-21A465E79433}" srcOrd="0" destOrd="0" presId="urn:microsoft.com/office/officeart/2018/5/layout/IconCircleLabelList"/>
    <dgm:cxn modelId="{851DD360-E501-4235-AD11-2A2A9858FBA8}" srcId="{7E434EC7-FD52-4005-97ED-71C1C51E3500}" destId="{8668008D-EEF6-44CB-9DB7-D79BAC1D3118}" srcOrd="0" destOrd="0" parTransId="{80CD35AF-AECA-461C-AFC0-E1397D03CC88}" sibTransId="{950D5271-FB8B-4F84-B92D-0F1CE016F2E6}"/>
    <dgm:cxn modelId="{9A9C396A-A696-4B99-AF9D-493B0087564C}" type="presOf" srcId="{7E434EC7-FD52-4005-97ED-71C1C51E3500}" destId="{843F307B-FC57-4011-B490-0B23466AC0FD}" srcOrd="0" destOrd="0" presId="urn:microsoft.com/office/officeart/2018/5/layout/IconCircleLabelList"/>
    <dgm:cxn modelId="{87960B4F-E1B6-4A77-B23E-70EA1F91981F}" type="presOf" srcId="{8668008D-EEF6-44CB-9DB7-D79BAC1D3118}" destId="{B9E26706-DD0C-44EF-A874-90A2451688EF}" srcOrd="0" destOrd="0" presId="urn:microsoft.com/office/officeart/2018/5/layout/IconCircleLabelList"/>
    <dgm:cxn modelId="{9A9B32CB-665B-4E9B-A750-88D1737D2BA0}" srcId="{7E434EC7-FD52-4005-97ED-71C1C51E3500}" destId="{D78EAC8C-F87F-4E6F-AF2F-2EBA4C103844}" srcOrd="1" destOrd="0" parTransId="{750E7FC0-13A3-4D12-9FA7-874759F835D5}" sibTransId="{FE1128B2-A8B9-46C9-9FF3-6F13581A04E9}"/>
    <dgm:cxn modelId="{4A78B4DD-0F3E-4BC2-B1FD-941828D1AB53}" type="presOf" srcId="{8CD942D6-0C9B-4B81-9884-C23247300526}" destId="{5F4DE391-2468-4CD7-93D8-C2E7619EF5B6}" srcOrd="0" destOrd="0" presId="urn:microsoft.com/office/officeart/2018/5/layout/IconCircleLabelList"/>
    <dgm:cxn modelId="{0C1F866C-2E84-418E-B629-589E69963BD4}" type="presParOf" srcId="{843F307B-FC57-4011-B490-0B23466AC0FD}" destId="{3662E128-9C60-4D8D-8C9E-014F53038407}" srcOrd="0" destOrd="0" presId="urn:microsoft.com/office/officeart/2018/5/layout/IconCircleLabelList"/>
    <dgm:cxn modelId="{D43258FA-3AED-4458-B781-3E3952B681C6}" type="presParOf" srcId="{3662E128-9C60-4D8D-8C9E-014F53038407}" destId="{ED559B9C-0E3E-4FC4-8637-B445E9ADB316}" srcOrd="0" destOrd="0" presId="urn:microsoft.com/office/officeart/2018/5/layout/IconCircleLabelList"/>
    <dgm:cxn modelId="{F646E418-0481-47CC-90B0-E1E448FFECF5}" type="presParOf" srcId="{3662E128-9C60-4D8D-8C9E-014F53038407}" destId="{05D5182D-624C-43BF-A587-E4B0831C327D}" srcOrd="1" destOrd="0" presId="urn:microsoft.com/office/officeart/2018/5/layout/IconCircleLabelList"/>
    <dgm:cxn modelId="{D1E7D5B3-F099-4EFA-872F-0B24BF09E268}" type="presParOf" srcId="{3662E128-9C60-4D8D-8C9E-014F53038407}" destId="{7B89A8FF-F908-4E57-92F0-6FA41A731F86}" srcOrd="2" destOrd="0" presId="urn:microsoft.com/office/officeart/2018/5/layout/IconCircleLabelList"/>
    <dgm:cxn modelId="{CFC5D0DB-0036-4D8E-8CCE-6C39C8DF064E}" type="presParOf" srcId="{3662E128-9C60-4D8D-8C9E-014F53038407}" destId="{B9E26706-DD0C-44EF-A874-90A2451688EF}" srcOrd="3" destOrd="0" presId="urn:microsoft.com/office/officeart/2018/5/layout/IconCircleLabelList"/>
    <dgm:cxn modelId="{33BEC8E7-4625-45F1-AFC5-7A31B005A61D}" type="presParOf" srcId="{843F307B-FC57-4011-B490-0B23466AC0FD}" destId="{65A8EEDD-D902-480D-A7C7-455F2893EF4F}" srcOrd="1" destOrd="0" presId="urn:microsoft.com/office/officeart/2018/5/layout/IconCircleLabelList"/>
    <dgm:cxn modelId="{B26546AD-79F3-4907-AF0B-4BDF1BBF047A}" type="presParOf" srcId="{843F307B-FC57-4011-B490-0B23466AC0FD}" destId="{12376CDC-7749-425F-933C-96FDD0005F3C}" srcOrd="2" destOrd="0" presId="urn:microsoft.com/office/officeart/2018/5/layout/IconCircleLabelList"/>
    <dgm:cxn modelId="{F339196D-DE41-4019-9D9F-9FBAE4C8B093}" type="presParOf" srcId="{12376CDC-7749-425F-933C-96FDD0005F3C}" destId="{24808229-93F4-404C-83D2-B966DD37A6BE}" srcOrd="0" destOrd="0" presId="urn:microsoft.com/office/officeart/2018/5/layout/IconCircleLabelList"/>
    <dgm:cxn modelId="{770F893A-4BD8-4EAE-909A-94A061EF810E}" type="presParOf" srcId="{12376CDC-7749-425F-933C-96FDD0005F3C}" destId="{C98E8977-163C-430A-B787-E63A869E563B}" srcOrd="1" destOrd="0" presId="urn:microsoft.com/office/officeart/2018/5/layout/IconCircleLabelList"/>
    <dgm:cxn modelId="{5FB747D2-2EB5-4FB7-B7DA-F96A3138BF6A}" type="presParOf" srcId="{12376CDC-7749-425F-933C-96FDD0005F3C}" destId="{ADE7BC5B-967B-436D-88BC-BCC762751D5B}" srcOrd="2" destOrd="0" presId="urn:microsoft.com/office/officeart/2018/5/layout/IconCircleLabelList"/>
    <dgm:cxn modelId="{A84302CB-4752-45FC-8EC9-0B318457FA41}" type="presParOf" srcId="{12376CDC-7749-425F-933C-96FDD0005F3C}" destId="{EE449D1E-2809-46B8-BF1D-21A465E79433}" srcOrd="3" destOrd="0" presId="urn:microsoft.com/office/officeart/2018/5/layout/IconCircleLabelList"/>
    <dgm:cxn modelId="{578F4641-4936-4340-8BD5-25890CEE8E6E}" type="presParOf" srcId="{843F307B-FC57-4011-B490-0B23466AC0FD}" destId="{F2CA5782-3543-4806-B6E9-D5EE97A50E88}" srcOrd="3" destOrd="0" presId="urn:microsoft.com/office/officeart/2018/5/layout/IconCircleLabelList"/>
    <dgm:cxn modelId="{DE66AE4B-3C72-4647-BDD6-4EA4B717869E}" type="presParOf" srcId="{843F307B-FC57-4011-B490-0B23466AC0FD}" destId="{ED1F2D6C-199B-4FB4-8788-D087E1F85540}" srcOrd="4" destOrd="0" presId="urn:microsoft.com/office/officeart/2018/5/layout/IconCircleLabelList"/>
    <dgm:cxn modelId="{EA0ED57E-42AB-4C67-BF1B-FC2A7A74074D}" type="presParOf" srcId="{ED1F2D6C-199B-4FB4-8788-D087E1F85540}" destId="{E27EB504-47E1-464F-B9EF-7668279435BD}" srcOrd="0" destOrd="0" presId="urn:microsoft.com/office/officeart/2018/5/layout/IconCircleLabelList"/>
    <dgm:cxn modelId="{3743AF7B-3390-4FA4-AD9C-4B620FD48D43}" type="presParOf" srcId="{ED1F2D6C-199B-4FB4-8788-D087E1F85540}" destId="{19DA0AE6-7AE3-4EEE-B9EF-E998CD38040F}" srcOrd="1" destOrd="0" presId="urn:microsoft.com/office/officeart/2018/5/layout/IconCircleLabelList"/>
    <dgm:cxn modelId="{DD92E7D1-FF8C-408C-ADF8-94F3394731E6}" type="presParOf" srcId="{ED1F2D6C-199B-4FB4-8788-D087E1F85540}" destId="{52A63F42-1C35-4455-B45F-4AD574ADC03F}" srcOrd="2" destOrd="0" presId="urn:microsoft.com/office/officeart/2018/5/layout/IconCircleLabelList"/>
    <dgm:cxn modelId="{AED43445-4D12-4397-A374-35CED9ECB296}" type="presParOf" srcId="{ED1F2D6C-199B-4FB4-8788-D087E1F85540}" destId="{5F4DE391-2468-4CD7-93D8-C2E7619EF5B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08229-93F4-404C-83D2-B966DD37A6BE}">
      <dsp:nvSpPr>
        <dsp:cNvPr id="0" name=""/>
        <dsp:cNvSpPr/>
      </dsp:nvSpPr>
      <dsp:spPr>
        <a:xfrm>
          <a:off x="557534" y="107514"/>
          <a:ext cx="1195530" cy="11955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E8977-163C-430A-B787-E63A869E563B}">
      <dsp:nvSpPr>
        <dsp:cNvPr id="0" name=""/>
        <dsp:cNvSpPr/>
      </dsp:nvSpPr>
      <dsp:spPr>
        <a:xfrm>
          <a:off x="812319" y="362299"/>
          <a:ext cx="685959" cy="6859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49D1E-2809-46B8-BF1D-21A465E79433}">
      <dsp:nvSpPr>
        <dsp:cNvPr id="0" name=""/>
        <dsp:cNvSpPr/>
      </dsp:nvSpPr>
      <dsp:spPr>
        <a:xfrm>
          <a:off x="175356" y="1675422"/>
          <a:ext cx="195988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600" kern="1200" dirty="0">
              <a:latin typeface="Abadi" panose="020B0604020104020204" pitchFamily="34" charset="0"/>
            </a:rPr>
            <a:t>Zwiększa wydajność</a:t>
          </a:r>
          <a:endParaRPr lang="en-US" sz="1600" kern="1200" dirty="0">
            <a:latin typeface="Abadi" panose="020B0604020104020204" pitchFamily="34" charset="0"/>
          </a:endParaRPr>
        </a:p>
      </dsp:txBody>
      <dsp:txXfrm>
        <a:off x="175356" y="1675422"/>
        <a:ext cx="1959885" cy="720000"/>
      </dsp:txXfrm>
    </dsp:sp>
    <dsp:sp modelId="{E27EB504-47E1-464F-B9EF-7668279435BD}">
      <dsp:nvSpPr>
        <dsp:cNvPr id="0" name=""/>
        <dsp:cNvSpPr/>
      </dsp:nvSpPr>
      <dsp:spPr>
        <a:xfrm>
          <a:off x="2860399" y="107514"/>
          <a:ext cx="1195530" cy="1195530"/>
        </a:xfrm>
        <a:prstGeom prst="ellipse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A0AE6-7AE3-4EEE-B9EF-E998CD38040F}">
      <dsp:nvSpPr>
        <dsp:cNvPr id="0" name=""/>
        <dsp:cNvSpPr/>
      </dsp:nvSpPr>
      <dsp:spPr>
        <a:xfrm>
          <a:off x="3115184" y="362299"/>
          <a:ext cx="685959" cy="6859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4DE391-2468-4CD7-93D8-C2E7619EF5B6}">
      <dsp:nvSpPr>
        <dsp:cNvPr id="0" name=""/>
        <dsp:cNvSpPr/>
      </dsp:nvSpPr>
      <dsp:spPr>
        <a:xfrm>
          <a:off x="2478221" y="1675422"/>
          <a:ext cx="195988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600" kern="1200" dirty="0">
              <a:latin typeface="Abadi" panose="020B0604020104020204" pitchFamily="34" charset="0"/>
            </a:rPr>
            <a:t>Uczy poprzez rozwiązywanie problemów</a:t>
          </a:r>
          <a:endParaRPr lang="en-US" sz="1600" kern="1200" dirty="0">
            <a:latin typeface="Abadi" panose="020B0604020104020204" pitchFamily="34" charset="0"/>
          </a:endParaRPr>
        </a:p>
      </dsp:txBody>
      <dsp:txXfrm>
        <a:off x="2478221" y="1675422"/>
        <a:ext cx="1959885" cy="720000"/>
      </dsp:txXfrm>
    </dsp:sp>
    <dsp:sp modelId="{34125C57-F547-46FF-A658-C6E76C64D405}">
      <dsp:nvSpPr>
        <dsp:cNvPr id="0" name=""/>
        <dsp:cNvSpPr/>
      </dsp:nvSpPr>
      <dsp:spPr>
        <a:xfrm>
          <a:off x="5163264" y="107514"/>
          <a:ext cx="1195530" cy="1195530"/>
        </a:xfrm>
        <a:prstGeom prst="ellipse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B4D5C-D991-48A3-A9DA-72DAE10A99D2}">
      <dsp:nvSpPr>
        <dsp:cNvPr id="0" name=""/>
        <dsp:cNvSpPr/>
      </dsp:nvSpPr>
      <dsp:spPr>
        <a:xfrm>
          <a:off x="5418049" y="362299"/>
          <a:ext cx="685959" cy="6859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3C596-B322-453E-ACB4-65733898A18A}">
      <dsp:nvSpPr>
        <dsp:cNvPr id="0" name=""/>
        <dsp:cNvSpPr/>
      </dsp:nvSpPr>
      <dsp:spPr>
        <a:xfrm>
          <a:off x="4781087" y="1675422"/>
          <a:ext cx="195988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600" kern="1200" dirty="0">
              <a:latin typeface="Abadi" panose="020B0604020104020204" pitchFamily="34" charset="0"/>
            </a:rPr>
            <a:t>Zwiększa zakres doświadczenia</a:t>
          </a:r>
        </a:p>
      </dsp:txBody>
      <dsp:txXfrm>
        <a:off x="4781087" y="1675422"/>
        <a:ext cx="1959885" cy="720000"/>
      </dsp:txXfrm>
    </dsp:sp>
    <dsp:sp modelId="{581DE6F8-C411-4B75-B048-CDDE9129C0E2}">
      <dsp:nvSpPr>
        <dsp:cNvPr id="0" name=""/>
        <dsp:cNvSpPr/>
      </dsp:nvSpPr>
      <dsp:spPr>
        <a:xfrm>
          <a:off x="1708966" y="2885394"/>
          <a:ext cx="1195530" cy="1195530"/>
        </a:xfrm>
        <a:prstGeom prst="ellipse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297599-435D-4181-A6FA-5BE736FF4A2E}">
      <dsp:nvSpPr>
        <dsp:cNvPr id="0" name=""/>
        <dsp:cNvSpPr/>
      </dsp:nvSpPr>
      <dsp:spPr>
        <a:xfrm>
          <a:off x="1963751" y="3140179"/>
          <a:ext cx="685959" cy="68595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C4E12-2ADC-4B2C-8535-94C1B77AF6E2}">
      <dsp:nvSpPr>
        <dsp:cNvPr id="0" name=""/>
        <dsp:cNvSpPr/>
      </dsp:nvSpPr>
      <dsp:spPr>
        <a:xfrm>
          <a:off x="1326789" y="4453302"/>
          <a:ext cx="195988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600" kern="1200" dirty="0">
              <a:latin typeface="Abadi" panose="020B0604020104020204" pitchFamily="34" charset="0"/>
            </a:rPr>
            <a:t>Minimalizuje ryzyko błędów</a:t>
          </a:r>
          <a:endParaRPr lang="en-US" sz="1600" kern="1200" dirty="0">
            <a:latin typeface="Abadi" panose="020B0604020104020204" pitchFamily="34" charset="0"/>
          </a:endParaRPr>
        </a:p>
      </dsp:txBody>
      <dsp:txXfrm>
        <a:off x="1326789" y="4453302"/>
        <a:ext cx="1959885" cy="720000"/>
      </dsp:txXfrm>
    </dsp:sp>
    <dsp:sp modelId="{DCC0DD7F-0524-4965-BB61-0DA829CF0778}">
      <dsp:nvSpPr>
        <dsp:cNvPr id="0" name=""/>
        <dsp:cNvSpPr/>
      </dsp:nvSpPr>
      <dsp:spPr>
        <a:xfrm>
          <a:off x="4011832" y="2885394"/>
          <a:ext cx="1195530" cy="1195530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682660-F150-45B4-82B4-38FC5DBC7FCF}">
      <dsp:nvSpPr>
        <dsp:cNvPr id="0" name=""/>
        <dsp:cNvSpPr/>
      </dsp:nvSpPr>
      <dsp:spPr>
        <a:xfrm>
          <a:off x="4266617" y="3140179"/>
          <a:ext cx="685959" cy="68595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E58206-0E40-4675-A6FA-08E7D5E234FD}">
      <dsp:nvSpPr>
        <dsp:cNvPr id="0" name=""/>
        <dsp:cNvSpPr/>
      </dsp:nvSpPr>
      <dsp:spPr>
        <a:xfrm>
          <a:off x="3629654" y="4453302"/>
          <a:ext cx="195988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600" kern="1200" dirty="0">
              <a:latin typeface="Abadi" panose="020B0604020104020204" pitchFamily="34" charset="0"/>
            </a:rPr>
            <a:t>Poszerza </a:t>
          </a:r>
          <a:br>
            <a:rPr lang="pl-PL" sz="1600" kern="1200" dirty="0">
              <a:latin typeface="Abadi" panose="020B0604020104020204" pitchFamily="34" charset="0"/>
            </a:rPr>
          </a:br>
          <a:r>
            <a:rPr lang="pl-PL" sz="1600" kern="1200" dirty="0">
              <a:latin typeface="Abadi" panose="020B0604020104020204" pitchFamily="34" charset="0"/>
            </a:rPr>
            <a:t>i pogłębia wiedzę</a:t>
          </a:r>
          <a:endParaRPr lang="en-US" sz="1600" kern="1200" dirty="0">
            <a:latin typeface="Abadi" panose="020B0604020104020204" pitchFamily="34" charset="0"/>
          </a:endParaRPr>
        </a:p>
      </dsp:txBody>
      <dsp:txXfrm>
        <a:off x="3629654" y="4453302"/>
        <a:ext cx="1959885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9B9C-0E3E-4FC4-8637-B445E9ADB316}">
      <dsp:nvSpPr>
        <dsp:cNvPr id="0" name=""/>
        <dsp:cNvSpPr/>
      </dsp:nvSpPr>
      <dsp:spPr>
        <a:xfrm>
          <a:off x="461164" y="836722"/>
          <a:ext cx="1235250" cy="1235250"/>
        </a:xfrm>
        <a:prstGeom prst="ellipse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D5182D-624C-43BF-A587-E4B0831C327D}">
      <dsp:nvSpPr>
        <dsp:cNvPr id="0" name=""/>
        <dsp:cNvSpPr/>
      </dsp:nvSpPr>
      <dsp:spPr>
        <a:xfrm>
          <a:off x="724414" y="1099972"/>
          <a:ext cx="708750" cy="708750"/>
        </a:xfrm>
        <a:prstGeom prst="rect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26706-DD0C-44EF-A874-90A2451688EF}">
      <dsp:nvSpPr>
        <dsp:cNvPr id="0" name=""/>
        <dsp:cNvSpPr/>
      </dsp:nvSpPr>
      <dsp:spPr>
        <a:xfrm>
          <a:off x="66289" y="2456722"/>
          <a:ext cx="202500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100" kern="1200">
              <a:latin typeface="Abadi" panose="020B0604020104020204" pitchFamily="34" charset="0"/>
            </a:rPr>
            <a:t>Zapewnia uczestnikom realistyczne możliwości przećwiczenia strategii komunikacyjnych usprawniających pracę zespołową</a:t>
          </a:r>
          <a:endParaRPr lang="en-US" sz="1100" kern="1200">
            <a:latin typeface="Abadi" panose="020B0604020104020204" pitchFamily="34" charset="0"/>
          </a:endParaRPr>
        </a:p>
      </dsp:txBody>
      <dsp:txXfrm>
        <a:off x="66289" y="2456722"/>
        <a:ext cx="2025000" cy="1012500"/>
      </dsp:txXfrm>
    </dsp:sp>
    <dsp:sp modelId="{24808229-93F4-404C-83D2-B966DD37A6BE}">
      <dsp:nvSpPr>
        <dsp:cNvPr id="0" name=""/>
        <dsp:cNvSpPr/>
      </dsp:nvSpPr>
      <dsp:spPr>
        <a:xfrm>
          <a:off x="2840539" y="836722"/>
          <a:ext cx="1235250" cy="1235250"/>
        </a:xfrm>
        <a:prstGeom prst="ellipse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E8977-163C-430A-B787-E63A869E563B}">
      <dsp:nvSpPr>
        <dsp:cNvPr id="0" name=""/>
        <dsp:cNvSpPr/>
      </dsp:nvSpPr>
      <dsp:spPr>
        <a:xfrm>
          <a:off x="3103789" y="1099972"/>
          <a:ext cx="708750" cy="708750"/>
        </a:xfrm>
        <a:prstGeom prst="rect">
          <a:avLst/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449D1E-2809-46B8-BF1D-21A465E79433}">
      <dsp:nvSpPr>
        <dsp:cNvPr id="0" name=""/>
        <dsp:cNvSpPr/>
      </dsp:nvSpPr>
      <dsp:spPr>
        <a:xfrm>
          <a:off x="2445664" y="2456722"/>
          <a:ext cx="202500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100" kern="1200">
              <a:latin typeface="Abadi" panose="020B0604020104020204" pitchFamily="34" charset="0"/>
            </a:rPr>
            <a:t>Zapewnia</a:t>
          </a:r>
          <a:r>
            <a:rPr lang="pl-PL" sz="1100" kern="1200" baseline="0">
              <a:latin typeface="Abadi" panose="020B0604020104020204" pitchFamily="34" charset="0"/>
            </a:rPr>
            <a:t> możliwość uczenia się współpracy </a:t>
          </a:r>
          <a:endParaRPr lang="en-US" sz="1100" kern="1200">
            <a:latin typeface="Abadi" panose="020B0604020104020204" pitchFamily="34" charset="0"/>
          </a:endParaRPr>
        </a:p>
      </dsp:txBody>
      <dsp:txXfrm>
        <a:off x="2445664" y="2456722"/>
        <a:ext cx="2025000" cy="1012500"/>
      </dsp:txXfrm>
    </dsp:sp>
    <dsp:sp modelId="{E27EB504-47E1-464F-B9EF-7668279435BD}">
      <dsp:nvSpPr>
        <dsp:cNvPr id="0" name=""/>
        <dsp:cNvSpPr/>
      </dsp:nvSpPr>
      <dsp:spPr>
        <a:xfrm>
          <a:off x="5219914" y="836722"/>
          <a:ext cx="1235250" cy="1235250"/>
        </a:xfrm>
        <a:prstGeom prst="ellipse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A0AE6-7AE3-4EEE-B9EF-E998CD38040F}">
      <dsp:nvSpPr>
        <dsp:cNvPr id="0" name=""/>
        <dsp:cNvSpPr/>
      </dsp:nvSpPr>
      <dsp:spPr>
        <a:xfrm>
          <a:off x="5483164" y="1099972"/>
          <a:ext cx="708750" cy="70875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4DE391-2468-4CD7-93D8-C2E7619EF5B6}">
      <dsp:nvSpPr>
        <dsp:cNvPr id="0" name=""/>
        <dsp:cNvSpPr/>
      </dsp:nvSpPr>
      <dsp:spPr>
        <a:xfrm>
          <a:off x="4825039" y="2456722"/>
          <a:ext cx="2025000" cy="101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100" kern="1200">
              <a:latin typeface="Abadi" panose="020B0604020104020204" pitchFamily="34" charset="0"/>
            </a:rPr>
            <a:t>Zapewnia uczenie się skutecznej komunikacji w zespole interdyscyplinarnym.</a:t>
          </a:r>
          <a:endParaRPr lang="en-US" sz="1100" kern="1200">
            <a:latin typeface="Abadi" panose="020B0604020104020204" pitchFamily="34" charset="0"/>
          </a:endParaRPr>
        </a:p>
      </dsp:txBody>
      <dsp:txXfrm>
        <a:off x="4825039" y="2456722"/>
        <a:ext cx="2025000" cy="101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0BE83-4215-46F9-BC1B-0DAA1FEFDF18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1E1B5-7881-45C6-BAA3-1842BC63DA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594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1E1B5-7881-45C6-BAA3-1842BC63DA6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6323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1E1B5-7881-45C6-BAA3-1842BC63DA6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846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1E1B5-7881-45C6-BAA3-1842BC63DA6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755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1E1B5-7881-45C6-BAA3-1842BC63DA6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4634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1E1B5-7881-45C6-BAA3-1842BC63DA6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4365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31E1B5-7881-45C6-BAA3-1842BC63DA6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559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0430AB-0099-4FA0-B8EC-307C564A3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B729351-5647-45CB-853F-6D9665D2F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66AE38-FD47-43CE-A0C5-FD458ECF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8127F4-678B-42D4-BE40-0C6B2C5F5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BB9670-6564-4889-BAC9-8B4C4B6FB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95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4B3D2E-1747-42A4-8ABF-5BC265C3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6B372E-0EF7-4987-A23D-B3F184BDE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F5238B-FD09-4EFC-AB1A-C2ED2159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32F855-EB0B-438C-A1F3-C7B9C007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9B8969-17F2-44DF-A8F3-F5B59AF4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136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0B3BB7F-BBC7-4812-B44C-E1070E668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E2D6F37-159B-48AD-AD60-09282397A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F635346-8E66-4F62-BBE6-0EEEF9EC3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E5DB9E-3BBE-477D-A312-4BFB45696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765450-3DE9-4B12-89FD-A7F75F7F7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562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362574-18ED-4CF1-B5C2-308B47E3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69E63A-31E0-4488-9E8A-3D54FAE21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93075D3-E04C-4F40-8784-EB39592CC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8DE270-E559-4B4C-B21F-DE8CE0B4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637455-9CC9-4A8D-BE5A-47DBCD6B9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152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6F4243-8FD0-4A33-970D-2D987F12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3DEE30-9BED-4CFB-A244-B8BBDB2E4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5E5AA6-8962-4CD2-9FDF-3B414349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3ECAD2-C075-4409-B57D-61BFDD265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552787-D1C3-4DB7-A511-D70D3DBA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082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7EDA07-2F6A-466E-AFE1-2ECB9705F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1BEE89-46CE-4F36-990D-FA923C1EE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1358C15-B28B-4240-98B3-401366AAC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2784FCF-7FCD-4706-A881-B06D778E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0C34E33-E960-494C-8950-A45F5773E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F5B4F2A-5A5D-413B-BA68-20D5DCA3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5965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23D3C-039E-4315-AA39-52C0B02C4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E2EF6F8-731C-42CB-BCE0-44BC3901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0C9A284-7C46-468B-BDE4-2B7C55201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5CF726F-3DC0-4578-8573-D257D11B11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554D0BD-6161-48DA-88A1-DD47F2D82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D96A3A4-B460-4F72-A6EB-EB867714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36FBB0C-5DD7-40C2-A9C6-A55981394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691BA88-D601-4C57-92F7-9161C3D7C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598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477561-6A98-4158-A1DA-5464E5B3E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D0B4D86-E375-438A-AC99-1513242A5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EB548BA-EC42-44DB-ACD3-8A2784579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CDF19B2-AD8A-44E5-B82B-49ADB462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533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FD454F9-1A8E-4F4F-8344-909100B10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E0E5DB4-1D41-4AC0-B014-962A0D0A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2408419-9E98-4B73-8DA8-2D4558A1B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319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6022F6-893F-409A-B3D0-73FFDDCD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EC9B77-E44D-4D59-B5C8-C6D4B3BB5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13FA39B-93AE-47FF-9A85-4D5581ABB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A3C0918-05CA-401A-8893-541DB0AEF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846CE5-3B64-46D4-8175-C65CD0D6E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D285370-E4C8-461A-A7D9-188AFC309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309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583446-4F97-41B5-A04C-4672F945E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AAF7720-7947-4F22-A432-F1BF85BD6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E36B840-299B-4D69-B349-11D9656B8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2CF22B9-4419-4F01-BADB-5EBA3D7FC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EDC4B0-ADBC-40BA-860E-3D75B588C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CF2C9B0-620D-4E57-A990-3AB293881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856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EEEFCFC-F94D-4662-97F1-F0222EC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E3978D-8DC7-4EEB-8F52-A167D350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B7A17D-E0F1-4B2D-8A5E-EA2CC1AFA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1F845-8949-44CB-B319-C49735C554AB}" type="datetimeFigureOut">
              <a:rPr lang="pl-PL" smtClean="0"/>
              <a:t>06.06.2021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998930D-D375-4B94-8053-0BBE61161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06240C-36F9-44DA-AB85-CA6BBA27A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72D7A-CFCC-4C32-90A8-531E180E1C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507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5.jpe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2" name="Group 72">
            <a:extLst>
              <a:ext uri="{FF2B5EF4-FFF2-40B4-BE49-F238E27FC236}">
                <a16:creationId xmlns:a16="http://schemas.microsoft.com/office/drawing/2014/main" id="{5CA4BCD1-F813-4A68-8727-7A3DE67AC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0440" y="1049670"/>
            <a:ext cx="1128382" cy="847206"/>
            <a:chOff x="7393391" y="1075612"/>
            <a:chExt cx="1128382" cy="847206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id="{A152F29E-C625-4313-96BF-5675B357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C2A5CB78-6497-4151-83B6-568BD27EC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FA6F8ABB-6C5D-4349-9E1B-198D1ABF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9641" y="2134209"/>
            <a:ext cx="4840399" cy="4290450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 useBgFill="1">
        <p:nvSpPr>
          <p:cNvPr id="79" name="Freeform: Shape 78">
            <a:extLst>
              <a:ext uri="{FF2B5EF4-FFF2-40B4-BE49-F238E27FC236}">
                <a16:creationId xmlns:a16="http://schemas.microsoft.com/office/drawing/2014/main" id="{E4B9AB89-BA23-4985-97B3-EB677E496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0608" y="421767"/>
            <a:ext cx="2847251" cy="2523756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ln w="50800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 useBgFill="1">
        <p:nvSpPr>
          <p:cNvPr id="81" name="Freeform: Shape 80">
            <a:extLst>
              <a:ext uri="{FF2B5EF4-FFF2-40B4-BE49-F238E27FC236}">
                <a16:creationId xmlns:a16="http://schemas.microsoft.com/office/drawing/2014/main" id="{36FC9198-E7C0-476E-AEEA-E406CF307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8854" y="4490695"/>
            <a:ext cx="2071275" cy="1835943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ln w="50800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55A5BDB-A69F-496F-A2FC-0118D357C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745" y="2555977"/>
            <a:ext cx="4597110" cy="2156700"/>
          </a:xfr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pl-PL" sz="3600" b="1" dirty="0">
                <a:solidFill>
                  <a:srgbClr val="002060"/>
                </a:solidFill>
                <a:latin typeface="Abadi" panose="020B0604020104020204" pitchFamily="34" charset="0"/>
              </a:rPr>
              <a:t>Współpraca </a:t>
            </a:r>
            <a:br>
              <a:rPr lang="pl-PL" sz="3600" b="1" dirty="0">
                <a:solidFill>
                  <a:srgbClr val="002060"/>
                </a:solidFill>
                <a:latin typeface="Abadi" panose="020B0604020104020204" pitchFamily="34" charset="0"/>
              </a:rPr>
            </a:br>
            <a:r>
              <a:rPr lang="pl-PL" sz="3600" b="1" dirty="0">
                <a:solidFill>
                  <a:srgbClr val="002060"/>
                </a:solidFill>
                <a:latin typeface="Abadi" panose="020B0604020104020204" pitchFamily="34" charset="0"/>
              </a:rPr>
              <a:t>i komunikowanie się </a:t>
            </a:r>
            <a:br>
              <a:rPr lang="pl-PL" sz="3600" b="1" dirty="0">
                <a:solidFill>
                  <a:srgbClr val="002060"/>
                </a:solidFill>
                <a:latin typeface="Abadi" panose="020B0604020104020204" pitchFamily="34" charset="0"/>
              </a:rPr>
            </a:br>
            <a:r>
              <a:rPr lang="pl-PL" sz="3600" b="1" dirty="0">
                <a:solidFill>
                  <a:srgbClr val="002060"/>
                </a:solidFill>
                <a:latin typeface="Abadi" panose="020B0604020104020204" pitchFamily="34" charset="0"/>
              </a:rPr>
              <a:t>w zespole interdyscyplinarnym</a:t>
            </a:r>
            <a:endParaRPr lang="en-US" sz="3600" b="1" dirty="0">
              <a:solidFill>
                <a:srgbClr val="002060"/>
              </a:solidFill>
              <a:latin typeface="Abadi" panose="020B0604020104020204" pitchFamily="34" charset="0"/>
            </a:endParaRPr>
          </a:p>
        </p:txBody>
      </p:sp>
      <p:pic>
        <p:nvPicPr>
          <p:cNvPr id="1026" name="Picture 2" descr="Medycyn Lekarki Medyczny Lekarz, Szpitalna Pielęgniarka I Lekarka Z  Stetoskopem, Student Medycyny Opieki Zdrowotnej Pracowników K Ilustracja  Wektor - Ilustracja złożonej z ikona, lekarka: 131848297">
            <a:extLst>
              <a:ext uri="{FF2B5EF4-FFF2-40B4-BE49-F238E27FC236}">
                <a16:creationId xmlns:a16="http://schemas.microsoft.com/office/drawing/2014/main" id="{D840B420-0626-4360-8F84-311F69933F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55"/>
          <a:stretch/>
        </p:blipFill>
        <p:spPr bwMode="auto">
          <a:xfrm>
            <a:off x="7596554" y="3367291"/>
            <a:ext cx="3405006" cy="171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Symbol zastępczy zawartości 3">
            <a:extLst>
              <a:ext uri="{FF2B5EF4-FFF2-40B4-BE49-F238E27FC236}">
                <a16:creationId xmlns:a16="http://schemas.microsoft.com/office/drawing/2014/main" id="{4963F963-96B8-4934-959D-52CE6C6B3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4143" y="1049670"/>
            <a:ext cx="1885287" cy="1215228"/>
          </a:xfrm>
          <a:prstGeom prst="rect">
            <a:avLst/>
          </a:prstGeom>
        </p:spPr>
      </p:pic>
      <p:pic>
        <p:nvPicPr>
          <p:cNvPr id="20" name="Symbol zastępczy zawartości 5">
            <a:extLst>
              <a:ext uri="{FF2B5EF4-FFF2-40B4-BE49-F238E27FC236}">
                <a16:creationId xmlns:a16="http://schemas.microsoft.com/office/drawing/2014/main" id="{9CEFA820-4A70-403D-868D-B3A24F88A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7465" y="1431754"/>
            <a:ext cx="167432" cy="167432"/>
          </a:xfrm>
          <a:prstGeom prst="rect">
            <a:avLst/>
          </a:prstGeom>
        </p:spPr>
      </p:pic>
      <p:pic>
        <p:nvPicPr>
          <p:cNvPr id="1028" name="Picture 4" descr="Human Factors in Healthcare Symposium - 26 SEP 2019">
            <a:extLst>
              <a:ext uri="{FF2B5EF4-FFF2-40B4-BE49-F238E27FC236}">
                <a16:creationId xmlns:a16="http://schemas.microsoft.com/office/drawing/2014/main" id="{837F9790-EDAA-433A-8113-3223C380A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415" y="4853355"/>
            <a:ext cx="1213483" cy="1037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Owal 22">
            <a:extLst>
              <a:ext uri="{FF2B5EF4-FFF2-40B4-BE49-F238E27FC236}">
                <a16:creationId xmlns:a16="http://schemas.microsoft.com/office/drawing/2014/main" id="{3A9F0734-C89F-47E8-A61D-37509EAB6E0A}"/>
              </a:ext>
            </a:extLst>
          </p:cNvPr>
          <p:cNvSpPr/>
          <p:nvPr/>
        </p:nvSpPr>
        <p:spPr>
          <a:xfrm>
            <a:off x="1338414" y="1356533"/>
            <a:ext cx="440228" cy="430269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25" name="Owal 24">
            <a:extLst>
              <a:ext uri="{FF2B5EF4-FFF2-40B4-BE49-F238E27FC236}">
                <a16:creationId xmlns:a16="http://schemas.microsoft.com/office/drawing/2014/main" id="{A9BBDD74-C3BE-47B3-95A3-2B050F8C0C0A}"/>
              </a:ext>
            </a:extLst>
          </p:cNvPr>
          <p:cNvSpPr/>
          <p:nvPr/>
        </p:nvSpPr>
        <p:spPr>
          <a:xfrm>
            <a:off x="1843544" y="1155360"/>
            <a:ext cx="303991" cy="292271"/>
          </a:xfrm>
          <a:prstGeom prst="ellipse">
            <a:avLst/>
          </a:prstGeom>
          <a:solidFill>
            <a:srgbClr val="00206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57776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482260-4D4F-4E79-B5FB-AF5B9C4E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200" b="1" dirty="0"/>
            </a:br>
            <a:r>
              <a:rPr lang="en-US" sz="2200" b="1" dirty="0"/>
              <a:t> </a:t>
            </a: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endParaRPr lang="en-US" sz="2200" b="1" dirty="0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46E9C7BC-10AD-4538-B86F-6992414F1E68}"/>
              </a:ext>
            </a:extLst>
          </p:cNvPr>
          <p:cNvSpPr/>
          <p:nvPr/>
        </p:nvSpPr>
        <p:spPr>
          <a:xfrm>
            <a:off x="621792" y="1622323"/>
            <a:ext cx="3470502" cy="3613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l-PL" dirty="0"/>
              <a:t>Współpraca i komunikacja w zespole interdyscyplinarnym</a:t>
            </a:r>
            <a:endParaRPr lang="pl-PL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8AACACB-8606-4E91-9874-B36377510C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809" r="1359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7422515-F26D-4065-A749-E8DB63E2B0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530956"/>
              </p:ext>
            </p:extLst>
          </p:nvPr>
        </p:nvGraphicFramePr>
        <p:xfrm>
          <a:off x="4965431" y="1330996"/>
          <a:ext cx="6916329" cy="5280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1" name="Picture 2" descr="Zespół interdyscyplinarny, czyli jak fizjoterapeuci we Francji współpracują  z innymi specjalistami | Agencja Pracy IPF - oferty pracy we Francji">
            <a:extLst>
              <a:ext uri="{FF2B5EF4-FFF2-40B4-BE49-F238E27FC236}">
                <a16:creationId xmlns:a16="http://schemas.microsoft.com/office/drawing/2014/main" id="{14C0C5DD-80F0-4315-9496-D0CDCAA2C1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6" t="21487" r="24850" b="28014"/>
          <a:stretch/>
        </p:blipFill>
        <p:spPr bwMode="auto">
          <a:xfrm>
            <a:off x="640079" y="1744394"/>
            <a:ext cx="3452215" cy="3348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pole tekstowe 32">
            <a:extLst>
              <a:ext uri="{FF2B5EF4-FFF2-40B4-BE49-F238E27FC236}">
                <a16:creationId xmlns:a16="http://schemas.microsoft.com/office/drawing/2014/main" id="{685B87A2-8703-4841-A81F-27D82B65C8DF}"/>
              </a:ext>
            </a:extLst>
          </p:cNvPr>
          <p:cNvSpPr txBox="1"/>
          <p:nvPr/>
        </p:nvSpPr>
        <p:spPr>
          <a:xfrm>
            <a:off x="4965431" y="389200"/>
            <a:ext cx="6916329" cy="5909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badi" panose="020B0604020104020204" pitchFamily="34" charset="0"/>
              </a:rPr>
              <a:t>Praca zespołowa</a:t>
            </a:r>
          </a:p>
        </p:txBody>
      </p:sp>
    </p:spTree>
    <p:extLst>
      <p:ext uri="{BB962C8B-B14F-4D97-AF65-F5344CB8AC3E}">
        <p14:creationId xmlns:p14="http://schemas.microsoft.com/office/powerpoint/2010/main" val="370844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482260-4D4F-4E79-B5FB-AF5B9C4E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200" b="1"/>
            </a:br>
            <a:r>
              <a:rPr lang="en-US" sz="2200" b="1"/>
              <a:t> </a:t>
            </a:r>
            <a:br>
              <a:rPr lang="en-US" sz="2200" b="1"/>
            </a:br>
            <a:br>
              <a:rPr lang="en-US" sz="2200" b="1"/>
            </a:br>
            <a:br>
              <a:rPr lang="en-US" sz="2200" b="1"/>
            </a:br>
            <a:endParaRPr lang="en-US" sz="2200" b="1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46E9C7BC-10AD-4538-B86F-6992414F1E68}"/>
              </a:ext>
            </a:extLst>
          </p:cNvPr>
          <p:cNvSpPr/>
          <p:nvPr/>
        </p:nvSpPr>
        <p:spPr>
          <a:xfrm>
            <a:off x="621792" y="1622323"/>
            <a:ext cx="3470502" cy="3613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l-PL" dirty="0"/>
              <a:t>Współpraca i komunikacja w zespole interdyscyplinarnym</a:t>
            </a:r>
            <a:endParaRPr lang="pl-PL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8AACACB-8606-4E91-9874-B36377510C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809" r="1359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pic>
        <p:nvPicPr>
          <p:cNvPr id="31" name="Picture 2" descr="Zespół interdyscyplinarny, czyli jak fizjoterapeuci we Francji współpracują  z innymi specjalistami | Agencja Pracy IPF - oferty pracy we Francji">
            <a:extLst>
              <a:ext uri="{FF2B5EF4-FFF2-40B4-BE49-F238E27FC236}">
                <a16:creationId xmlns:a16="http://schemas.microsoft.com/office/drawing/2014/main" id="{14C0C5DD-80F0-4315-9496-D0CDCAA2C1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6" t="21487" r="24850" b="28014"/>
          <a:stretch/>
        </p:blipFill>
        <p:spPr bwMode="auto">
          <a:xfrm>
            <a:off x="640079" y="1744394"/>
            <a:ext cx="3452215" cy="3348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pole tekstowe 32">
            <a:extLst>
              <a:ext uri="{FF2B5EF4-FFF2-40B4-BE49-F238E27FC236}">
                <a16:creationId xmlns:a16="http://schemas.microsoft.com/office/drawing/2014/main" id="{685B87A2-8703-4841-A81F-27D82B65C8DF}"/>
              </a:ext>
            </a:extLst>
          </p:cNvPr>
          <p:cNvSpPr txBox="1"/>
          <p:nvPr/>
        </p:nvSpPr>
        <p:spPr>
          <a:xfrm>
            <a:off x="5486400" y="378038"/>
            <a:ext cx="6231988" cy="10895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badi" panose="020B0604020104020204" pitchFamily="34" charset="0"/>
              </a:rPr>
              <a:t>Dlaczego komunikacja jest ważna !!!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E1FDCA7-C3AB-4C9E-9684-B52F49799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9" y="1642544"/>
            <a:ext cx="6231989" cy="5116157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Słaba komunikacja przyczynia się do niepowodzeń </a:t>
            </a:r>
            <a:b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pracy zespołowej, błędów, błędnej diagnozy </a:t>
            </a:r>
            <a:b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niewłaściwego leczenia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Brak współpracy i skutecznej komunikacji może odpowiadać za 70% obecnie zgłaszanych zdarzeń niepożądanych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Błędy komunikacji są jedną z najczęściej wymienianych przyczyn skarg dotyczących systemu opieki zdrowotnej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Słaba komunikacja i nieprawidłowości w przekazywaniu informacji może prowadzić do coraz większej liczby readmisji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Słabe i/lub opóźnione przekazywanie informacji może mieć wpływ na jakość opieki i terminowość leczenia</a:t>
            </a:r>
          </a:p>
          <a:p>
            <a:pPr lvl="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pl-PL" sz="20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02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482260-4D4F-4E79-B5FB-AF5B9C4E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200" b="1" dirty="0"/>
            </a:br>
            <a:r>
              <a:rPr lang="en-US" sz="2200" b="1" dirty="0"/>
              <a:t> </a:t>
            </a: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endParaRPr lang="en-US" sz="2200" b="1" dirty="0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46E9C7BC-10AD-4538-B86F-6992414F1E68}"/>
              </a:ext>
            </a:extLst>
          </p:cNvPr>
          <p:cNvSpPr/>
          <p:nvPr/>
        </p:nvSpPr>
        <p:spPr>
          <a:xfrm>
            <a:off x="621792" y="1622323"/>
            <a:ext cx="3470502" cy="3613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l-PL" dirty="0"/>
              <a:t>Współpraca i komunikacja w zespole interdyscyplinarnym</a:t>
            </a:r>
            <a:endParaRPr lang="pl-PL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8AACACB-8606-4E91-9874-B36377510C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809" r="1359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pic>
        <p:nvPicPr>
          <p:cNvPr id="31" name="Picture 2" descr="Zespół interdyscyplinarny, czyli jak fizjoterapeuci we Francji współpracują  z innymi specjalistami | Agencja Pracy IPF - oferty pracy we Francji">
            <a:extLst>
              <a:ext uri="{FF2B5EF4-FFF2-40B4-BE49-F238E27FC236}">
                <a16:creationId xmlns:a16="http://schemas.microsoft.com/office/drawing/2014/main" id="{14C0C5DD-80F0-4315-9496-D0CDCAA2C1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6" t="21487" r="24850" b="28014"/>
          <a:stretch/>
        </p:blipFill>
        <p:spPr bwMode="auto">
          <a:xfrm>
            <a:off x="640079" y="1744394"/>
            <a:ext cx="3452215" cy="3348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pole tekstowe 32">
            <a:extLst>
              <a:ext uri="{FF2B5EF4-FFF2-40B4-BE49-F238E27FC236}">
                <a16:creationId xmlns:a16="http://schemas.microsoft.com/office/drawing/2014/main" id="{685B87A2-8703-4841-A81F-27D82B65C8DF}"/>
              </a:ext>
            </a:extLst>
          </p:cNvPr>
          <p:cNvSpPr txBox="1"/>
          <p:nvPr/>
        </p:nvSpPr>
        <p:spPr>
          <a:xfrm>
            <a:off x="5486400" y="625486"/>
            <a:ext cx="6246055" cy="5909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sz="3600" dirty="0">
                <a:solidFill>
                  <a:srgbClr val="002060"/>
                </a:solidFill>
                <a:latin typeface="Abadi" panose="020B0604020104020204" pitchFamily="34" charset="0"/>
              </a:rPr>
              <a:t>Pamiętaj !!!</a:t>
            </a:r>
            <a:endParaRPr kumimoji="0" lang="pl-PL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badi" panose="020B0604020104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E1FDCA7-C3AB-4C9E-9684-B52F49799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0" y="1330997"/>
            <a:ext cx="6246055" cy="5294886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pl-PL" sz="22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Skuteczna praca zespołowa i efektywna komunikacja mają kluczowe znaczenie dla bezpiecznego funkcjonowania w złożonych i dynamicznych sytuacjach, takich jak opieka zdrowotna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pl-PL" sz="20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Dobra komunikacja umożliwia zespołom interdyscyplinarnym współpracę w celu poruszania się po konkurencyjnych priorytetach, przezwyciężania problemów związanych z czynnikami ludzkimi </a:t>
            </a:r>
            <a:b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</a:b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i zmniejszania ryzyka błędu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pl-PL" sz="20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Sprawna komunikacja poprawia wyniki pacjentów poprzez poprawę możliwości diagnostycznych </a:t>
            </a:r>
            <a:b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</a:br>
            <a:r>
              <a:rPr lang="pl-PL" sz="2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i prognostycznych pracowników służby zdrowia</a:t>
            </a:r>
            <a:endParaRPr lang="pl-PL" sz="2000" dirty="0">
              <a:latin typeface="Abadi" panose="020B0604020104020204" pitchFamily="34" charset="0"/>
            </a:endParaRPr>
          </a:p>
        </p:txBody>
      </p:sp>
      <p:pic>
        <p:nvPicPr>
          <p:cNvPr id="5" name="Grafika 4" descr="Żarówka i koło zębate kontur">
            <a:extLst>
              <a:ext uri="{FF2B5EF4-FFF2-40B4-BE49-F238E27FC236}">
                <a16:creationId xmlns:a16="http://schemas.microsoft.com/office/drawing/2014/main" id="{A26868F1-4961-4C64-928A-A221AFD19A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592284" y="337625"/>
            <a:ext cx="1139483" cy="113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98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482260-4D4F-4E79-B5FB-AF5B9C4E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200" b="1" dirty="0"/>
            </a:br>
            <a:r>
              <a:rPr lang="en-US" sz="2200" b="1" dirty="0"/>
              <a:t> </a:t>
            </a: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endParaRPr lang="en-US" sz="2200" b="1" dirty="0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46E9C7BC-10AD-4538-B86F-6992414F1E68}"/>
              </a:ext>
            </a:extLst>
          </p:cNvPr>
          <p:cNvSpPr/>
          <p:nvPr/>
        </p:nvSpPr>
        <p:spPr>
          <a:xfrm>
            <a:off x="621792" y="1622323"/>
            <a:ext cx="3470502" cy="3613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l-PL" dirty="0"/>
              <a:t>Współpraca i komunikacja w zespole interdyscyplinarnym</a:t>
            </a:r>
            <a:endParaRPr lang="pl-PL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8AACACB-8606-4E91-9874-B36377510C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809" r="1359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pic>
        <p:nvPicPr>
          <p:cNvPr id="31" name="Picture 2" descr="Zespół interdyscyplinarny, czyli jak fizjoterapeuci we Francji współpracują  z innymi specjalistami | Agencja Pracy IPF - oferty pracy we Francji">
            <a:extLst>
              <a:ext uri="{FF2B5EF4-FFF2-40B4-BE49-F238E27FC236}">
                <a16:creationId xmlns:a16="http://schemas.microsoft.com/office/drawing/2014/main" id="{14C0C5DD-80F0-4315-9496-D0CDCAA2C1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6" t="21487" r="24850" b="28014"/>
          <a:stretch/>
        </p:blipFill>
        <p:spPr bwMode="auto">
          <a:xfrm>
            <a:off x="640079" y="1744394"/>
            <a:ext cx="3452215" cy="3348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pole tekstowe 32">
            <a:extLst>
              <a:ext uri="{FF2B5EF4-FFF2-40B4-BE49-F238E27FC236}">
                <a16:creationId xmlns:a16="http://schemas.microsoft.com/office/drawing/2014/main" id="{685B87A2-8703-4841-A81F-27D82B65C8DF}"/>
              </a:ext>
            </a:extLst>
          </p:cNvPr>
          <p:cNvSpPr txBox="1"/>
          <p:nvPr/>
        </p:nvSpPr>
        <p:spPr>
          <a:xfrm>
            <a:off x="5486400" y="625486"/>
            <a:ext cx="6246055" cy="5909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 możemy zrobić?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E1FDCA7-C3AB-4C9E-9684-B52F49799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0" y="1330997"/>
            <a:ext cx="6246055" cy="5294886"/>
          </a:xfrm>
        </p:spPr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pl-PL" sz="24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pl-PL" sz="2400" dirty="0"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pl-PL" sz="2400" dirty="0"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4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Wspólne zajęcia dla studentów wydziału lekarskiego, pielęgniarstwa, położnictwa, ratownictwa medycznego czy fizjoterapii umożliwiają opanowanie umiejętności sprawnego dzielenia się wiedzą i własnym doświadczeniem, a także uczenia się skutecznej komunikacji w zespole interdyscyplinarnym </a:t>
            </a:r>
            <a:endParaRPr lang="pl-PL" sz="22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</p:txBody>
      </p:sp>
      <p:pic>
        <p:nvPicPr>
          <p:cNvPr id="12" name="Grafika 11" descr="Dobry pomysł kontur">
            <a:extLst>
              <a:ext uri="{FF2B5EF4-FFF2-40B4-BE49-F238E27FC236}">
                <a16:creationId xmlns:a16="http://schemas.microsoft.com/office/drawing/2014/main" id="{DEAD9AFA-05AD-4509-8505-54BC14333B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410092" y="1579525"/>
            <a:ext cx="956695" cy="95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7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482260-4D4F-4E79-B5FB-AF5B9C4E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200" b="1" dirty="0"/>
            </a:br>
            <a:r>
              <a:rPr lang="en-US" sz="2200" b="1" dirty="0"/>
              <a:t> </a:t>
            </a: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endParaRPr lang="en-US" sz="2200" b="1" dirty="0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46E9C7BC-10AD-4538-B86F-6992414F1E68}"/>
              </a:ext>
            </a:extLst>
          </p:cNvPr>
          <p:cNvSpPr/>
          <p:nvPr/>
        </p:nvSpPr>
        <p:spPr>
          <a:xfrm>
            <a:off x="621792" y="1622323"/>
            <a:ext cx="3470502" cy="3613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l-PL" dirty="0"/>
              <a:t>Współpraca i komunikacja w zespole interdyscyplinarnym</a:t>
            </a:r>
            <a:endParaRPr lang="pl-PL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8AACACB-8606-4E91-9874-B36377510C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809" r="1359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pic>
        <p:nvPicPr>
          <p:cNvPr id="31" name="Picture 2" descr="Zespół interdyscyplinarny, czyli jak fizjoterapeuci we Francji współpracują  z innymi specjalistami | Agencja Pracy IPF - oferty pracy we Francji">
            <a:extLst>
              <a:ext uri="{FF2B5EF4-FFF2-40B4-BE49-F238E27FC236}">
                <a16:creationId xmlns:a16="http://schemas.microsoft.com/office/drawing/2014/main" id="{14C0C5DD-80F0-4315-9496-D0CDCAA2C1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6" t="21487" r="24850" b="28014"/>
          <a:stretch/>
        </p:blipFill>
        <p:spPr bwMode="auto">
          <a:xfrm>
            <a:off x="640079" y="1744394"/>
            <a:ext cx="3452215" cy="3348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pole tekstowe 32">
            <a:extLst>
              <a:ext uri="{FF2B5EF4-FFF2-40B4-BE49-F238E27FC236}">
                <a16:creationId xmlns:a16="http://schemas.microsoft.com/office/drawing/2014/main" id="{685B87A2-8703-4841-A81F-27D82B65C8DF}"/>
              </a:ext>
            </a:extLst>
          </p:cNvPr>
          <p:cNvSpPr txBox="1"/>
          <p:nvPr/>
        </p:nvSpPr>
        <p:spPr>
          <a:xfrm>
            <a:off x="5486400" y="625486"/>
            <a:ext cx="6246055" cy="5909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 możemy zrobić?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E1FDCA7-C3AB-4C9E-9684-B52F49799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0" y="1330997"/>
            <a:ext cx="6246055" cy="5294886"/>
          </a:xfrm>
        </p:spPr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pl-PL" sz="24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pl-PL" sz="2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pl-PL" sz="2400" dirty="0"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pl-PL" sz="2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Edukacja, szczególnie w warunkach symulacji medycznej wysokiej wierności zapewnia możliwość uczenia się współpracy i skutecznej komunikacji w zespole interdyscyplinarnym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pl-PL" sz="2400" dirty="0">
              <a:latin typeface="Abadi" panose="020B0604020104020204" pitchFamily="34" charset="0"/>
              <a:ea typeface="Calibri" panose="020F0502020204030204" pitchFamily="34" charset="0"/>
            </a:endParaRPr>
          </a:p>
        </p:txBody>
      </p:sp>
      <p:pic>
        <p:nvPicPr>
          <p:cNvPr id="11" name="Grafika 10" descr="Distancing socjalny kontur">
            <a:extLst>
              <a:ext uri="{FF2B5EF4-FFF2-40B4-BE49-F238E27FC236}">
                <a16:creationId xmlns:a16="http://schemas.microsoft.com/office/drawing/2014/main" id="{B4BE750B-777A-4AE3-819F-F6507319D7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22299" y="4934422"/>
            <a:ext cx="1776221" cy="1320634"/>
          </a:xfrm>
          <a:prstGeom prst="rect">
            <a:avLst/>
          </a:prstGeom>
        </p:spPr>
      </p:pic>
      <p:pic>
        <p:nvPicPr>
          <p:cNvPr id="16" name="Grafika 15" descr="Dobry pomysł kontur">
            <a:extLst>
              <a:ext uri="{FF2B5EF4-FFF2-40B4-BE49-F238E27FC236}">
                <a16:creationId xmlns:a16="http://schemas.microsoft.com/office/drawing/2014/main" id="{535EBB24-5213-4AE1-AB56-D69C7D8A43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10092" y="1579525"/>
            <a:ext cx="956695" cy="95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5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482260-4D4F-4E79-B5FB-AF5B9C4E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200" b="1" dirty="0"/>
            </a:br>
            <a:r>
              <a:rPr lang="en-US" sz="2200" b="1" dirty="0"/>
              <a:t> </a:t>
            </a:r>
            <a:br>
              <a:rPr lang="en-US" sz="2200" b="1" dirty="0"/>
            </a:br>
            <a:br>
              <a:rPr lang="en-US" sz="2200" b="1" dirty="0"/>
            </a:br>
            <a:br>
              <a:rPr lang="en-US" sz="2200" b="1" dirty="0"/>
            </a:br>
            <a:endParaRPr lang="en-US" sz="2200" b="1" dirty="0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46E9C7BC-10AD-4538-B86F-6992414F1E68}"/>
              </a:ext>
            </a:extLst>
          </p:cNvPr>
          <p:cNvSpPr/>
          <p:nvPr/>
        </p:nvSpPr>
        <p:spPr>
          <a:xfrm>
            <a:off x="621792" y="1622323"/>
            <a:ext cx="3470502" cy="3613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Współpraca i komunikacja w zespole interdyscyplinarnym</a:t>
            </a: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8AACACB-8606-4E91-9874-B36377510C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809" r="13598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7422515-F26D-4065-A749-E8DB63E2B0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616725"/>
              </p:ext>
            </p:extLst>
          </p:nvPr>
        </p:nvGraphicFramePr>
        <p:xfrm>
          <a:off x="4965431" y="2305869"/>
          <a:ext cx="6916329" cy="4305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1" name="Picture 2" descr="Zespół interdyscyplinarny, czyli jak fizjoterapeuci we Francji współpracują  z innymi specjalistami | Agencja Pracy IPF - oferty pracy we Francji">
            <a:extLst>
              <a:ext uri="{FF2B5EF4-FFF2-40B4-BE49-F238E27FC236}">
                <a16:creationId xmlns:a16="http://schemas.microsoft.com/office/drawing/2014/main" id="{14C0C5DD-80F0-4315-9496-D0CDCAA2C1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46" t="21487" r="24850" b="28014"/>
          <a:stretch/>
        </p:blipFill>
        <p:spPr bwMode="auto">
          <a:xfrm>
            <a:off x="640079" y="1744394"/>
            <a:ext cx="3452215" cy="3348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pole tekstowe 32">
            <a:extLst>
              <a:ext uri="{FF2B5EF4-FFF2-40B4-BE49-F238E27FC236}">
                <a16:creationId xmlns:a16="http://schemas.microsoft.com/office/drawing/2014/main" id="{685B87A2-8703-4841-A81F-27D82B65C8DF}"/>
              </a:ext>
            </a:extLst>
          </p:cNvPr>
          <p:cNvSpPr txBox="1"/>
          <p:nvPr/>
        </p:nvSpPr>
        <p:spPr>
          <a:xfrm>
            <a:off x="4965431" y="389200"/>
            <a:ext cx="6916329" cy="15881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sz="3600" dirty="0">
                <a:solidFill>
                  <a:srgbClr val="002060"/>
                </a:solidFill>
                <a:latin typeface="Abadi" panose="020B0604020104020204" pitchFamily="34" charset="0"/>
              </a:rPr>
              <a:t>Edukacja, szczególnie w warunkach symulacji medycznej wysokiej wierności !!!</a:t>
            </a:r>
            <a:endParaRPr kumimoji="0" lang="pl-PL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badi" panose="020B06040201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49776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348</Words>
  <Application>Microsoft Office PowerPoint</Application>
  <PresentationFormat>Panoramiczny</PresentationFormat>
  <Paragraphs>52</Paragraphs>
  <Slides>7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Abadi</vt:lpstr>
      <vt:lpstr>Arial</vt:lpstr>
      <vt:lpstr>Calibri</vt:lpstr>
      <vt:lpstr>Calibri Light</vt:lpstr>
      <vt:lpstr>Wingdings</vt:lpstr>
      <vt:lpstr>Motyw pakietu Office</vt:lpstr>
      <vt:lpstr>Współpraca  i komunikowanie się  w zespole interdyscyplinarnym</vt:lpstr>
      <vt:lpstr>     </vt:lpstr>
      <vt:lpstr>     </vt:lpstr>
      <vt:lpstr>     </vt:lpstr>
      <vt:lpstr>     </vt:lpstr>
      <vt:lpstr>     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Elżbieta Szlenk-Czyczerska</dc:creator>
  <cp:lastModifiedBy>Elżbieta Szlenk-Czyczerska</cp:lastModifiedBy>
  <cp:revision>23</cp:revision>
  <dcterms:created xsi:type="dcterms:W3CDTF">2021-06-06T05:24:31Z</dcterms:created>
  <dcterms:modified xsi:type="dcterms:W3CDTF">2021-06-06T08:33:57Z</dcterms:modified>
</cp:coreProperties>
</file>