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4" r:id="rId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95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4BFB41-B20A-B574-93F4-C3D5D306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A4D5FFC-28BA-4280-8991-2D8AE142EB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2049743-7D13-CEAE-D1DC-A055CC1E8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00B22-87AA-49F0-8C93-4F8B938B77FE}" type="datetimeFigureOut">
              <a:rPr lang="pl-PL" smtClean="0"/>
              <a:t>29.11.2023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EE119A0-4577-3451-3950-F18660F21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548874D-1D5F-E20C-5422-978FF97DA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C06B-1C86-4C76-8D60-0A6FE067C4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1441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1E99C4-6390-45D5-65B1-DEDBE03E3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2B82B19E-47EC-D206-4BE2-EBC37168CD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0ECE131-D444-626B-FC4A-940BF423F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00B22-87AA-49F0-8C93-4F8B938B77FE}" type="datetimeFigureOut">
              <a:rPr lang="pl-PL" smtClean="0"/>
              <a:t>29.11.2023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A48A79E-D3E3-73FD-3DC2-8E234F2AD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4AD048E-1A67-3CDD-EDD0-8D7A052EE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C06B-1C86-4C76-8D60-0A6FE067C4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5398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2BCB794A-0ADA-94C8-160E-B65CF7538B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1FB94CA-CC3D-3CE9-AED7-D0E63D7543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0A76A45-AE2C-5B0F-7066-A6E9FB102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00B22-87AA-49F0-8C93-4F8B938B77FE}" type="datetimeFigureOut">
              <a:rPr lang="pl-PL" smtClean="0"/>
              <a:t>29.11.2023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AB2B7D8-337F-07E1-E322-AF8712992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892B2B7-D4BF-844A-58AD-838297959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C06B-1C86-4C76-8D60-0A6FE067C4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2885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3A515A-F0F9-329E-A592-C230C313C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AF03344-F674-6489-62A2-DF8B09F10F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C36C9F2-8C9D-ADC0-F272-FDA8A2E2D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00B22-87AA-49F0-8C93-4F8B938B77FE}" type="datetimeFigureOut">
              <a:rPr lang="pl-PL" smtClean="0"/>
              <a:t>29.11.2023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5FB2CDB-0D54-D296-8C16-0C522F15A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060AA16-3AAD-205A-EBB5-7E97B56D2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C06B-1C86-4C76-8D60-0A6FE067C4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937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7F5837-D7F7-9A76-DC08-3FED90916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7D217D3-8CEC-0B70-7D35-B2C95BB934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D4743A4-5774-3931-06E6-ECD26A7A3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00B22-87AA-49F0-8C93-4F8B938B77FE}" type="datetimeFigureOut">
              <a:rPr lang="pl-PL" smtClean="0"/>
              <a:t>29.11.2023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894A695-D4B8-EEA2-6D76-613EBC7F5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1FF4674-1669-2098-2E65-24BD6417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C06B-1C86-4C76-8D60-0A6FE067C4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1056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B16956D-123F-490E-2CB9-9E984CCE1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07FED45-33DA-1AB0-9DF2-19E59CFDEA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1C8EBEC-0C9E-569F-0396-21B0D5A21E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50DD1AE-5CD1-C960-7EEE-9C846F32E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00B22-87AA-49F0-8C93-4F8B938B77FE}" type="datetimeFigureOut">
              <a:rPr lang="pl-PL" smtClean="0"/>
              <a:t>29.11.2023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BAF599B-84C1-0FDA-338A-A4B5E090E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C48F2DB-FDB9-D425-11C9-95BE54499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C06B-1C86-4C76-8D60-0A6FE067C4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2229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76549F-81E9-B767-4D33-D9C02E724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C2A641C-6F04-334D-98BE-4A46C75BC1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2B795A5-8736-8F64-C31B-D9E0F98442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E61C6A52-5DC2-9761-332C-6E958B672C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C0DE6556-D446-711B-819F-EFA6419887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FA683EF1-6AA9-9A30-A68A-78CD76DC4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00B22-87AA-49F0-8C93-4F8B938B77FE}" type="datetimeFigureOut">
              <a:rPr lang="pl-PL" smtClean="0"/>
              <a:t>29.11.2023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8C218925-7E32-520F-71C3-7779E8F2F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28469A1B-CAAD-2514-C89D-B25FE355C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C06B-1C86-4C76-8D60-0A6FE067C4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6806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3B7E69-E39D-DD62-94BA-65BBA66DA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3DAFD81F-A078-7785-5890-B764864B0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00B22-87AA-49F0-8C93-4F8B938B77FE}" type="datetimeFigureOut">
              <a:rPr lang="pl-PL" smtClean="0"/>
              <a:t>29.11.2023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CC3C1C28-D1A5-B29F-3AE7-D96732385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F39051FC-7E9F-4BC7-EDB3-F13584075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C06B-1C86-4C76-8D60-0A6FE067C4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61373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C7C68D4B-9210-854C-038C-D5A1E8E95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00B22-87AA-49F0-8C93-4F8B938B77FE}" type="datetimeFigureOut">
              <a:rPr lang="pl-PL" smtClean="0"/>
              <a:t>29.11.2023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E5626B09-37E7-F428-A282-CE11BDA04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52B3E69-A9B5-CCC4-168F-CCC68D618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C06B-1C86-4C76-8D60-0A6FE067C4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8916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794814B-B2A0-F574-1316-37DE446E5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F66268F-530C-010C-E696-6E91B5F759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A1360F8-24BE-BB51-D873-7BB615FE0B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808E2DB-20BF-351C-87F2-F021AC1BE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00B22-87AA-49F0-8C93-4F8B938B77FE}" type="datetimeFigureOut">
              <a:rPr lang="pl-PL" smtClean="0"/>
              <a:t>29.11.2023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866A2E7-C299-A914-A7C2-692B0DCAF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6D6624D-C430-45A1-6C51-0383E4551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C06B-1C86-4C76-8D60-0A6FE067C4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67947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5C009B-1E57-AE90-5372-698AA002B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09D5BDC9-03FE-5B7E-2311-608C580D91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97B2B536-148D-7FFB-6EC1-FE9E5E8FF5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54B65D8-347B-249F-D95B-42D9CBBAC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00B22-87AA-49F0-8C93-4F8B938B77FE}" type="datetimeFigureOut">
              <a:rPr lang="pl-PL" smtClean="0"/>
              <a:t>29.11.2023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259B097-BF34-6258-E444-8BD663C32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9327F10-384F-65FC-11F1-3390C60CB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C06B-1C86-4C76-8D60-0A6FE067C4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9197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2623387E-6997-1643-F2D2-3D8626B7D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C8C1A32-37B3-F8B5-436B-E8A7ECC23A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AFADB39-759D-8D9F-1489-A1BBCDC659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00B22-87AA-49F0-8C93-4F8B938B77FE}" type="datetimeFigureOut">
              <a:rPr lang="pl-PL" smtClean="0"/>
              <a:t>29.11.2023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2742645-F172-0DB5-4FAE-4F47C3DA97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6E81620-E30A-29CA-9FFB-2346DE2BDF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6C06B-1C86-4C76-8D60-0A6FE067C4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9385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microsoft.com/office/2007/relationships/hdphoto" Target="../media/hdphoto3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 descr="Obraz zawierający szkic, rysowanie, clipart, ilustracja&#10;&#10;Opis wygenerowany automatycznie">
            <a:extLst>
              <a:ext uri="{FF2B5EF4-FFF2-40B4-BE49-F238E27FC236}">
                <a16:creationId xmlns:a16="http://schemas.microsoft.com/office/drawing/2014/main" id="{79D69151-D2E7-29EB-32B0-AA86F6B195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saturation sat="33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211450" y="823599"/>
            <a:ext cx="5210802" cy="52108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8896EA57-E0E3-FFD6-2A53-18AB7D6F0A9E}"/>
              </a:ext>
            </a:extLst>
          </p:cNvPr>
          <p:cNvSpPr txBox="1"/>
          <p:nvPr/>
        </p:nvSpPr>
        <p:spPr>
          <a:xfrm>
            <a:off x="350290" y="1868798"/>
            <a:ext cx="5745710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pl-PL" sz="6000" b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 Antiqua" panose="02040602050305030304" pitchFamily="18" charset="0"/>
                <a:ea typeface="+mj-ea"/>
                <a:cs typeface="+mj-cs"/>
              </a:rPr>
              <a:t>SKN</a:t>
            </a:r>
          </a:p>
          <a:p>
            <a:pPr algn="ctr"/>
            <a:br>
              <a:rPr kumimoji="0" lang="pl-PL" sz="4400" b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 Antiqua" panose="02040602050305030304" pitchFamily="18" charset="0"/>
                <a:ea typeface="+mj-ea"/>
                <a:cs typeface="+mj-cs"/>
              </a:rPr>
            </a:br>
            <a:r>
              <a:rPr kumimoji="0" lang="pl-PL" sz="4400" b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 Antiqua" panose="02040602050305030304" pitchFamily="18" charset="0"/>
                <a:ea typeface="+mj-ea"/>
                <a:cs typeface="+mj-cs"/>
              </a:rPr>
              <a:t>Bezpieczeństwo Procedur Pielęgniarskich</a:t>
            </a:r>
            <a:endParaRPr lang="pl-PL" sz="44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641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69" name="Rectangle 2068">
            <a:extLst>
              <a:ext uri="{FF2B5EF4-FFF2-40B4-BE49-F238E27FC236}">
                <a16:creationId xmlns:a16="http://schemas.microsoft.com/office/drawing/2014/main" id="{AAAE94E3-A7DB-4868-B1E3-E49703488B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7CDA9AAE-FDA0-3B46-F613-185D413D3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5279408" cy="112806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/>
              <a:t>Kilka słów o Nas…</a:t>
            </a:r>
          </a:p>
        </p:txBody>
      </p:sp>
      <p:grpSp>
        <p:nvGrpSpPr>
          <p:cNvPr id="2071" name="Group 207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072" name="Rectangle 207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3" name="Rectangle 207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75" name="Rectangle 207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123821"/>
            <a:ext cx="4975066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97E4BC02-DDA6-C8AC-901E-8EA77A630F98}"/>
              </a:ext>
            </a:extLst>
          </p:cNvPr>
          <p:cNvSpPr txBox="1"/>
          <p:nvPr/>
        </p:nvSpPr>
        <p:spPr>
          <a:xfrm>
            <a:off x="161839" y="2201724"/>
            <a:ext cx="6563729" cy="39795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dirty="0"/>
              <a:t>Nasze </a:t>
            </a:r>
            <a:r>
              <a:rPr lang="en-US" sz="1900" dirty="0" err="1"/>
              <a:t>Koło</a:t>
            </a:r>
            <a:r>
              <a:rPr lang="en-US" sz="1900" dirty="0"/>
              <a:t> </a:t>
            </a:r>
            <a:r>
              <a:rPr lang="en-US" sz="1900" dirty="0" err="1"/>
              <a:t>zrzesza</a:t>
            </a:r>
            <a:r>
              <a:rPr lang="en-US" sz="1900" dirty="0"/>
              <a:t> </a:t>
            </a:r>
            <a:r>
              <a:rPr lang="en-US" sz="1900" dirty="0" err="1"/>
              <a:t>Studentów</a:t>
            </a:r>
            <a:r>
              <a:rPr lang="en-US" sz="1900" dirty="0"/>
              <a:t> </a:t>
            </a:r>
            <a:r>
              <a:rPr lang="en-US" sz="1900" dirty="0" err="1"/>
              <a:t>wszystkich</a:t>
            </a:r>
            <a:r>
              <a:rPr lang="en-US" sz="1900" dirty="0"/>
              <a:t> </a:t>
            </a:r>
            <a:r>
              <a:rPr lang="en-US" sz="1900" dirty="0" err="1"/>
              <a:t>lat</a:t>
            </a:r>
            <a:r>
              <a:rPr lang="en-US" sz="1900" dirty="0"/>
              <a:t> </a:t>
            </a:r>
            <a:r>
              <a:rPr lang="en-US" sz="1900" dirty="0" err="1"/>
              <a:t>pielęgniarstwa</a:t>
            </a:r>
            <a:r>
              <a:rPr lang="en-US" sz="1900" dirty="0"/>
              <a:t>, </a:t>
            </a:r>
            <a:r>
              <a:rPr lang="en-US" sz="1900" dirty="0" err="1"/>
              <a:t>którzy</a:t>
            </a:r>
            <a:r>
              <a:rPr lang="en-US" sz="1900" dirty="0"/>
              <a:t> </a:t>
            </a:r>
            <a:r>
              <a:rPr lang="en-US" sz="1900" dirty="0" err="1"/>
              <a:t>interesują</a:t>
            </a:r>
            <a:r>
              <a:rPr lang="en-US" sz="1900" dirty="0"/>
              <a:t> się </a:t>
            </a:r>
            <a:r>
              <a:rPr lang="en-US" sz="1900" dirty="0" err="1"/>
              <a:t>szeroko</a:t>
            </a:r>
            <a:r>
              <a:rPr lang="en-US" sz="1900" dirty="0"/>
              <a:t> </a:t>
            </a:r>
            <a:r>
              <a:rPr lang="en-US" sz="1900" dirty="0" err="1"/>
              <a:t>pojętym</a:t>
            </a:r>
            <a:r>
              <a:rPr lang="en-US" sz="1900" dirty="0"/>
              <a:t> </a:t>
            </a:r>
            <a:r>
              <a:rPr lang="en-US" sz="1900" dirty="0" err="1"/>
              <a:t>bezpieczeństwem</a:t>
            </a:r>
            <a:r>
              <a:rPr lang="en-US" sz="1900" dirty="0"/>
              <a:t> </a:t>
            </a:r>
            <a:r>
              <a:rPr lang="en-US" sz="1900" dirty="0" err="1"/>
              <a:t>procedur</a:t>
            </a:r>
            <a:r>
              <a:rPr lang="en-US" sz="1900" dirty="0"/>
              <a:t> </a:t>
            </a:r>
            <a:r>
              <a:rPr lang="en-US" sz="1900" dirty="0" err="1"/>
              <a:t>pielęgniarskich</a:t>
            </a:r>
            <a:r>
              <a:rPr lang="en-US" sz="1900" dirty="0"/>
              <a:t>. 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dirty="0" err="1"/>
              <a:t>Interesujemy</a:t>
            </a:r>
            <a:r>
              <a:rPr lang="en-US" sz="1900" dirty="0"/>
              <a:t> się </a:t>
            </a:r>
            <a:r>
              <a:rPr lang="en-US" sz="1900" dirty="0" err="1"/>
              <a:t>wszystkim</a:t>
            </a:r>
            <a:r>
              <a:rPr lang="en-US" sz="1900" dirty="0"/>
              <a:t> – od </a:t>
            </a:r>
            <a:r>
              <a:rPr lang="en-US" sz="1900" dirty="0" err="1"/>
              <a:t>linii</a:t>
            </a:r>
            <a:r>
              <a:rPr lang="en-US" sz="1900" dirty="0"/>
              <a:t> </a:t>
            </a:r>
            <a:r>
              <a:rPr lang="en-US" sz="1900" dirty="0" err="1"/>
              <a:t>naczyniowej</a:t>
            </a:r>
            <a:r>
              <a:rPr lang="en-US" sz="1900" dirty="0"/>
              <a:t>, </a:t>
            </a:r>
            <a:r>
              <a:rPr lang="en-US" sz="1900" dirty="0" err="1"/>
              <a:t>poprzez</a:t>
            </a:r>
            <a:r>
              <a:rPr lang="en-US" sz="1900" dirty="0"/>
              <a:t> </a:t>
            </a:r>
            <a:r>
              <a:rPr lang="en-US" sz="1900" dirty="0" err="1"/>
              <a:t>żywienie</a:t>
            </a:r>
            <a:r>
              <a:rPr lang="en-US" sz="1900" dirty="0"/>
              <a:t> </a:t>
            </a:r>
            <a:r>
              <a:rPr lang="en-US" sz="1900" dirty="0" err="1"/>
              <a:t>pacjenta</a:t>
            </a:r>
            <a:r>
              <a:rPr lang="en-US" sz="1900" dirty="0"/>
              <a:t>, po </a:t>
            </a:r>
            <a:r>
              <a:rPr lang="en-US" sz="1900" dirty="0" err="1"/>
              <a:t>interakcje</a:t>
            </a:r>
            <a:r>
              <a:rPr lang="en-US" sz="1900" dirty="0"/>
              <a:t> </a:t>
            </a:r>
            <a:r>
              <a:rPr lang="en-US" sz="1900" dirty="0" err="1"/>
              <a:t>między</a:t>
            </a:r>
            <a:r>
              <a:rPr lang="en-US" sz="1900" dirty="0"/>
              <a:t> </a:t>
            </a:r>
            <a:r>
              <a:rPr lang="en-US" sz="1900" dirty="0" err="1"/>
              <a:t>lekami</a:t>
            </a:r>
            <a:r>
              <a:rPr lang="en-US" sz="1900" dirty="0"/>
              <a:t>, a to i </a:t>
            </a:r>
            <a:r>
              <a:rPr lang="en-US" sz="1900" dirty="0" err="1"/>
              <a:t>tak</a:t>
            </a:r>
            <a:r>
              <a:rPr lang="en-US" sz="1900" dirty="0"/>
              <a:t> </a:t>
            </a:r>
            <a:r>
              <a:rPr lang="en-US" sz="1900" dirty="0" err="1"/>
              <a:t>nie</a:t>
            </a:r>
            <a:r>
              <a:rPr lang="en-US" sz="1900" dirty="0"/>
              <a:t> </a:t>
            </a:r>
            <a:r>
              <a:rPr lang="en-US" sz="1900" dirty="0" err="1"/>
              <a:t>wszystko</a:t>
            </a:r>
            <a:r>
              <a:rPr lang="en-US" sz="1900" dirty="0"/>
              <a:t>…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dirty="0" err="1"/>
              <a:t>Chcemy</a:t>
            </a:r>
            <a:r>
              <a:rPr lang="en-US" sz="1900" dirty="0"/>
              <a:t> </a:t>
            </a:r>
            <a:r>
              <a:rPr lang="en-US" sz="1900" dirty="0" err="1"/>
              <a:t>pogłębiać</a:t>
            </a:r>
            <a:r>
              <a:rPr lang="en-US" sz="1900" dirty="0"/>
              <a:t> </a:t>
            </a:r>
            <a:r>
              <a:rPr lang="en-US" sz="1900" dirty="0" err="1"/>
              <a:t>tematy</a:t>
            </a:r>
            <a:r>
              <a:rPr lang="en-US" sz="1900" dirty="0"/>
              <a:t>, </a:t>
            </a:r>
            <a:r>
              <a:rPr lang="en-US" sz="1900" dirty="0" err="1"/>
              <a:t>które</a:t>
            </a:r>
            <a:r>
              <a:rPr lang="en-US" sz="1900" dirty="0"/>
              <a:t> </a:t>
            </a:r>
            <a:r>
              <a:rPr lang="en-US" sz="1900" dirty="0" err="1"/>
              <a:t>nas</a:t>
            </a:r>
            <a:r>
              <a:rPr lang="en-US" sz="1900" dirty="0"/>
              <a:t> </a:t>
            </a:r>
            <a:r>
              <a:rPr lang="en-US" sz="1900" dirty="0" err="1"/>
              <a:t>interesują</a:t>
            </a:r>
            <a:r>
              <a:rPr lang="en-US" sz="1900" dirty="0"/>
              <a:t>, a na </a:t>
            </a:r>
            <a:r>
              <a:rPr lang="en-US" sz="1900" dirty="0" err="1"/>
              <a:t>które</a:t>
            </a:r>
            <a:r>
              <a:rPr lang="en-US" sz="1900" dirty="0"/>
              <a:t> </a:t>
            </a:r>
            <a:r>
              <a:rPr lang="en-US" sz="1900" dirty="0" err="1"/>
              <a:t>nie</a:t>
            </a:r>
            <a:r>
              <a:rPr lang="en-US" sz="1900" dirty="0"/>
              <a:t> ma </a:t>
            </a:r>
            <a:r>
              <a:rPr lang="en-US" sz="1900" dirty="0" err="1"/>
              <a:t>czasu</a:t>
            </a:r>
            <a:r>
              <a:rPr lang="en-US" sz="1900" dirty="0"/>
              <a:t>, na </a:t>
            </a:r>
            <a:r>
              <a:rPr lang="en-US" sz="1900" dirty="0" err="1"/>
              <a:t>etapie</a:t>
            </a:r>
            <a:r>
              <a:rPr lang="en-US" sz="1900" dirty="0"/>
              <a:t> </a:t>
            </a:r>
            <a:r>
              <a:rPr lang="en-US" sz="1900" dirty="0" err="1"/>
              <a:t>naszego</a:t>
            </a:r>
            <a:r>
              <a:rPr lang="en-US" sz="1900" dirty="0"/>
              <a:t> </a:t>
            </a:r>
            <a:r>
              <a:rPr lang="en-US" sz="1900" dirty="0" err="1"/>
              <a:t>kształcenia</a:t>
            </a:r>
            <a:r>
              <a:rPr lang="en-US" sz="1900" dirty="0"/>
              <a:t>. </a:t>
            </a:r>
            <a:r>
              <a:rPr lang="en-US" sz="1900" dirty="0" err="1"/>
              <a:t>Interesujemy</a:t>
            </a:r>
            <a:r>
              <a:rPr lang="en-US" sz="1900" dirty="0"/>
              <a:t> się </a:t>
            </a:r>
            <a:r>
              <a:rPr lang="en-US" sz="1900" dirty="0" err="1"/>
              <a:t>także</a:t>
            </a:r>
            <a:r>
              <a:rPr lang="en-US" sz="1900" dirty="0"/>
              <a:t> </a:t>
            </a:r>
            <a:r>
              <a:rPr lang="en-US" sz="1900" dirty="0" err="1"/>
              <a:t>nowościami</a:t>
            </a:r>
            <a:r>
              <a:rPr lang="en-US" sz="1900" dirty="0"/>
              <a:t> </a:t>
            </a:r>
            <a:r>
              <a:rPr lang="en-US" sz="1900" dirty="0" err="1"/>
              <a:t>dopiero</a:t>
            </a:r>
            <a:r>
              <a:rPr lang="en-US" sz="1900" dirty="0"/>
              <a:t> </a:t>
            </a:r>
            <a:r>
              <a:rPr lang="en-US" sz="1900" dirty="0" err="1"/>
              <a:t>wchodzącymi</a:t>
            </a:r>
            <a:r>
              <a:rPr lang="en-US" sz="1900" dirty="0"/>
              <a:t> do </a:t>
            </a:r>
            <a:r>
              <a:rPr lang="en-US" sz="1900" dirty="0" err="1"/>
              <a:t>polskiego</a:t>
            </a:r>
            <a:r>
              <a:rPr lang="en-US" sz="1900" dirty="0"/>
              <a:t> </a:t>
            </a:r>
            <a:r>
              <a:rPr lang="en-US" sz="1900" dirty="0" err="1"/>
              <a:t>pielęgniarstwa</a:t>
            </a:r>
            <a:r>
              <a:rPr lang="en-US" sz="1900" dirty="0"/>
              <a:t>.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dirty="0" err="1"/>
              <a:t>Opiekunem</a:t>
            </a:r>
            <a:r>
              <a:rPr lang="en-US" sz="1900" dirty="0"/>
              <a:t> </a:t>
            </a:r>
            <a:r>
              <a:rPr lang="en-US" sz="1900" dirty="0" err="1"/>
              <a:t>Naukowym</a:t>
            </a:r>
            <a:r>
              <a:rPr lang="en-US" sz="1900" dirty="0"/>
              <a:t> jest </a:t>
            </a:r>
            <a:r>
              <a:rPr lang="en-US" sz="1900" dirty="0" err="1"/>
              <a:t>Pani</a:t>
            </a:r>
            <a:r>
              <a:rPr lang="en-US" sz="1900" dirty="0"/>
              <a:t> </a:t>
            </a:r>
            <a:r>
              <a:rPr lang="en-US" sz="1900" dirty="0" err="1"/>
              <a:t>dr</a:t>
            </a:r>
            <a:r>
              <a:rPr lang="en-US" sz="1900" dirty="0"/>
              <a:t> Elżbieta Szlenk-Czyczerska</a:t>
            </a:r>
          </a:p>
        </p:txBody>
      </p:sp>
      <p:sp>
        <p:nvSpPr>
          <p:cNvPr id="2077" name="Rectangle 207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9" name="Rectangle 207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9687" y="357447"/>
            <a:ext cx="4845488" cy="29235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1" name="Rectangle 2080">
            <a:extLst>
              <a:ext uri="{FF2B5EF4-FFF2-40B4-BE49-F238E27FC236}">
                <a16:creationId xmlns:a16="http://schemas.microsoft.com/office/drawing/2014/main" id="{8CB5D2D7-DF65-4E86-BFBA-FFB9B5ACEB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9687" y="3505479"/>
            <a:ext cx="4845488" cy="29235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359B9F5C-A183-D635-5601-2693346657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0743" y="483716"/>
            <a:ext cx="1494329" cy="2545572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7C8AB878-259E-5350-8535-1963C243ED7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178"/>
          <a:stretch/>
        </p:blipFill>
        <p:spPr>
          <a:xfrm>
            <a:off x="7468166" y="3638481"/>
            <a:ext cx="3692014" cy="2733976"/>
          </a:xfrm>
          <a:prstGeom prst="rect">
            <a:avLst/>
          </a:prstGeom>
        </p:spPr>
      </p:pic>
      <p:sp>
        <p:nvSpPr>
          <p:cNvPr id="14" name="Symbol zastępczy zawartości 13">
            <a:extLst>
              <a:ext uri="{FF2B5EF4-FFF2-40B4-BE49-F238E27FC236}">
                <a16:creationId xmlns:a16="http://schemas.microsoft.com/office/drawing/2014/main" id="{DD580133-1379-95A6-674D-3F9111E17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86399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DBC6133C-0615-4CE4-9132-37E609A9BD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1B14ECA-F620-9639-BEC0-3AFA3819A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4" y="525982"/>
            <a:ext cx="4282983" cy="1200361"/>
          </a:xfrm>
        </p:spPr>
        <p:txBody>
          <a:bodyPr anchor="b">
            <a:normAutofit/>
          </a:bodyPr>
          <a:lstStyle/>
          <a:p>
            <a:r>
              <a:rPr lang="pl-PL" sz="3600" dirty="0">
                <a:latin typeface="Abadi" panose="020B0604020104020204" pitchFamily="34" charset="0"/>
              </a:rPr>
              <a:t>Jakie są nasze cele?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69CC832-2974-4E8D-90ED-3E2941BA7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6533" y="1944913"/>
            <a:ext cx="402336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889CB3-2D5D-53ED-79E8-092D0B8AE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488" y="2161286"/>
            <a:ext cx="5475239" cy="3511943"/>
          </a:xfrm>
        </p:spPr>
        <p:txBody>
          <a:bodyPr anchor="ctr">
            <a:normAutofit fontScale="92500" lnSpcReduction="10000"/>
          </a:bodyPr>
          <a:lstStyle/>
          <a:p>
            <a:r>
              <a:rPr lang="pl-PL" sz="1600" dirty="0">
                <a:latin typeface="Abadi" panose="020B0604020104020204" pitchFamily="34" charset="0"/>
              </a:rPr>
              <a:t>Doskonalenie umiejętności pielęgniarskich i aktualizowanie wiedzy medycznej, ze szczególnym ukierunkowaniem na bezpieczeństwo procedur pielęgniarskich przebiegających z naruszeniem ciągłości tkanek.</a:t>
            </a:r>
          </a:p>
          <a:p>
            <a:r>
              <a:rPr lang="pl-PL" sz="1600" dirty="0">
                <a:latin typeface="Abadi" panose="020B0604020104020204" pitchFamily="34" charset="0"/>
              </a:rPr>
              <a:t>Rozwijanie i kształtowanie zainteresowań naukowych i umiejętności praktycznych Studentów.</a:t>
            </a:r>
          </a:p>
          <a:p>
            <a:r>
              <a:rPr lang="pl-PL" sz="1600" dirty="0">
                <a:latin typeface="Abadi" panose="020B0604020104020204" pitchFamily="34" charset="0"/>
              </a:rPr>
              <a:t>Integrowanie środowiska studenckiego we wspólnych projektach naukowych.</a:t>
            </a:r>
          </a:p>
          <a:p>
            <a:r>
              <a:rPr lang="pl-PL" sz="1600" dirty="0">
                <a:latin typeface="Abadi" panose="020B0604020104020204" pitchFamily="34" charset="0"/>
              </a:rPr>
              <a:t>Pomoc w organizacji konferencji, sympozjów i seminariów naukowych.</a:t>
            </a:r>
          </a:p>
          <a:p>
            <a:r>
              <a:rPr lang="pl-PL" sz="1600" dirty="0">
                <a:latin typeface="Abadi" panose="020B0604020104020204" pitchFamily="34" charset="0"/>
              </a:rPr>
              <a:t>Wdrażanie studentów do prowadzenia badań naukowych w dziedzinie pielęgniarstwa.</a:t>
            </a:r>
          </a:p>
          <a:p>
            <a:r>
              <a:rPr lang="pl-PL" sz="1600" dirty="0">
                <a:latin typeface="Abadi" panose="020B0604020104020204" pitchFamily="34" charset="0"/>
              </a:rPr>
              <a:t>Promocja i wzbogacanie dorobku naukowego Kierunku Pielęgniarstwo Wydziału Nauk o Zdrowiu Uniwersytetu Opolskiego, w tym poprzez prowadzenie badań naukowych.</a:t>
            </a:r>
          </a:p>
          <a:p>
            <a:endParaRPr lang="pl-PL" sz="11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5222F96-971A-4F90-B841-6BAB416C7A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25843" y="6053360"/>
            <a:ext cx="740664" cy="15412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8980754-6F4B-43C9-B9BE-127B6BED65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904923" y="215201"/>
            <a:ext cx="740664" cy="1183349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6793" y="354959"/>
            <a:ext cx="6184973" cy="591521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E225C1E6-8E5E-0719-1E7B-ACA86427A25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rcRect b="4810"/>
          <a:stretch/>
        </p:blipFill>
        <p:spPr>
          <a:xfrm>
            <a:off x="6778627" y="2063503"/>
            <a:ext cx="4204394" cy="4002148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F658FFD9-95A1-15E9-ADF4-BBB8FE0DAA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88202" y="354959"/>
            <a:ext cx="2143125" cy="2143125"/>
          </a:xfrm>
          <a:prstGeom prst="rect">
            <a:avLst/>
          </a:prstGeom>
        </p:spPr>
      </p:pic>
      <p:pic>
        <p:nvPicPr>
          <p:cNvPr id="13" name="Obraz 12">
            <a:extLst>
              <a:ext uri="{FF2B5EF4-FFF2-40B4-BE49-F238E27FC236}">
                <a16:creationId xmlns:a16="http://schemas.microsoft.com/office/drawing/2014/main" id="{D9F6A752-2255-6FC3-5D3E-3B7DECAC65A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42690" y="188820"/>
            <a:ext cx="2062976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817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BC6133C-0615-4CE4-9132-37E609A9BD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1FE61F6E-1362-6E0E-3726-904AE97D0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551" y="306950"/>
            <a:ext cx="5771627" cy="1200361"/>
          </a:xfrm>
        </p:spPr>
        <p:txBody>
          <a:bodyPr anchor="b">
            <a:normAutofit/>
          </a:bodyPr>
          <a:lstStyle/>
          <a:p>
            <a:r>
              <a:rPr lang="pl-PL" sz="3600" b="1" dirty="0">
                <a:latin typeface="Abadi" panose="020B0604020104020204" pitchFamily="34" charset="0"/>
              </a:rPr>
              <a:t>Gdzie nas znajdziecie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69CC832-2974-4E8D-90ED-3E2941BA7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6533" y="1944913"/>
            <a:ext cx="402336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D3523954-7244-0DBB-FF40-19DEAC6B54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437" y="2184849"/>
            <a:ext cx="930063" cy="93006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55222F96-971A-4F90-B841-6BAB416C7A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25843" y="6053360"/>
            <a:ext cx="740664" cy="15412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980754-6F4B-43C9-B9BE-127B6BED65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904923" y="215201"/>
            <a:ext cx="740664" cy="1183349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6793" y="354959"/>
            <a:ext cx="6184973" cy="591521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4601889A-BF6C-6AF0-0CEE-AE6A70E73C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1639" y="1365312"/>
            <a:ext cx="3609762" cy="37504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33AAFAC7-3531-80B5-1156-84E345FA330F}"/>
              </a:ext>
            </a:extLst>
          </p:cNvPr>
          <p:cNvSpPr txBox="1"/>
          <p:nvPr/>
        </p:nvSpPr>
        <p:spPr>
          <a:xfrm>
            <a:off x="961376" y="2520945"/>
            <a:ext cx="512448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dirty="0"/>
              <a:t>@SKN.Bezpieczenstwo.Procedur.Pielegniarskich.UO</a:t>
            </a: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D10D2058-1D95-F20A-D51E-FF01D5E1A91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8518" r="12381"/>
          <a:stretch/>
        </p:blipFill>
        <p:spPr>
          <a:xfrm>
            <a:off x="-35920" y="3051918"/>
            <a:ext cx="954235" cy="996303"/>
          </a:xfrm>
          <a:prstGeom prst="rect">
            <a:avLst/>
          </a:prstGeom>
        </p:spPr>
      </p:pic>
      <p:sp>
        <p:nvSpPr>
          <p:cNvPr id="12" name="pole tekstowe 11">
            <a:extLst>
              <a:ext uri="{FF2B5EF4-FFF2-40B4-BE49-F238E27FC236}">
                <a16:creationId xmlns:a16="http://schemas.microsoft.com/office/drawing/2014/main" id="{3D3B1BC5-D858-5037-9E14-75F9A34E9722}"/>
              </a:ext>
            </a:extLst>
          </p:cNvPr>
          <p:cNvSpPr txBox="1"/>
          <p:nvPr/>
        </p:nvSpPr>
        <p:spPr>
          <a:xfrm>
            <a:off x="1053198" y="3312565"/>
            <a:ext cx="315002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dirty="0"/>
              <a:t>@skn_bpp_uo</a:t>
            </a: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6DB5A4C6-C1C9-2F34-653C-FC22913DB31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2301" y="4036763"/>
            <a:ext cx="2408053" cy="71903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18" name="pole tekstowe 17">
            <a:extLst>
              <a:ext uri="{FF2B5EF4-FFF2-40B4-BE49-F238E27FC236}">
                <a16:creationId xmlns:a16="http://schemas.microsoft.com/office/drawing/2014/main" id="{1879CB11-1325-E8E3-0683-73AAA4A94E8D}"/>
              </a:ext>
            </a:extLst>
          </p:cNvPr>
          <p:cNvSpPr txBox="1"/>
          <p:nvPr/>
        </p:nvSpPr>
        <p:spPr>
          <a:xfrm>
            <a:off x="31551" y="4800717"/>
            <a:ext cx="810696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dirty="0"/>
              <a:t>https://wnoz.uni.opole.pl/skn-bezpieczenstwo-procedur-pielegniarskich/</a:t>
            </a:r>
          </a:p>
        </p:txBody>
      </p:sp>
      <p:pic>
        <p:nvPicPr>
          <p:cNvPr id="20" name="Obraz 19">
            <a:extLst>
              <a:ext uri="{FF2B5EF4-FFF2-40B4-BE49-F238E27FC236}">
                <a16:creationId xmlns:a16="http://schemas.microsoft.com/office/drawing/2014/main" id="{4A8C152B-1356-66D2-4568-77B403F3BE0B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</a14:imgLayer>
                </a14:imgProps>
              </a:ext>
            </a:extLst>
          </a:blip>
          <a:srcRect l="18210" r="7997"/>
          <a:stretch/>
        </p:blipFill>
        <p:spPr>
          <a:xfrm>
            <a:off x="4595817" y="22734"/>
            <a:ext cx="158148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32458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204</Words>
  <Application>Microsoft Office PowerPoint</Application>
  <PresentationFormat>Panoramiczny</PresentationFormat>
  <Paragraphs>18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10" baseType="lpstr">
      <vt:lpstr>Abadi</vt:lpstr>
      <vt:lpstr>Arial</vt:lpstr>
      <vt:lpstr>Book Antiqua</vt:lpstr>
      <vt:lpstr>Calibri</vt:lpstr>
      <vt:lpstr>Calibri Light</vt:lpstr>
      <vt:lpstr>Motyw pakietu Office</vt:lpstr>
      <vt:lpstr>Prezentacja programu PowerPoint</vt:lpstr>
      <vt:lpstr>Kilka słów o Nas…</vt:lpstr>
      <vt:lpstr>Jakie są nasze cele?</vt:lpstr>
      <vt:lpstr>Gdzie nas znajdziecie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Studenckie Koło Naukowe Bezpieczeństwo Procedur Pielęgniarskich</dc:title>
  <dc:creator>Anna Grobelka</dc:creator>
  <cp:lastModifiedBy>Elżbieta Szlenk-Czyczerska</cp:lastModifiedBy>
  <cp:revision>19</cp:revision>
  <dcterms:created xsi:type="dcterms:W3CDTF">2022-06-15T18:27:26Z</dcterms:created>
  <dcterms:modified xsi:type="dcterms:W3CDTF">2023-11-29T21:33:53Z</dcterms:modified>
</cp:coreProperties>
</file>