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Classic" panose="020B0604020202020204" charset="0"/>
      <p:regular r:id="rId14"/>
    </p:embeddedFont>
    <p:embeddedFont>
      <p:font typeface="Montserrat Classic Bold" panose="020B0604020202020204" charset="0"/>
      <p:regular r:id="rId15"/>
    </p:embeddedFont>
    <p:embeddedFont>
      <p:font typeface="Montserrat Light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B0DAF3"/>
    <a:srgbClr val="F2F2F2"/>
    <a:srgbClr val="1F5C9D"/>
    <a:srgbClr val="417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61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88489" y="373100"/>
            <a:ext cx="10896600" cy="9540800"/>
            <a:chOff x="0" y="0"/>
            <a:chExt cx="14528800" cy="1272106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867" r="26423" b="21580"/>
            <a:stretch>
              <a:fillRect/>
            </a:stretch>
          </p:blipFill>
          <p:spPr>
            <a:xfrm>
              <a:off x="0" y="0"/>
              <a:ext cx="14528800" cy="1272106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891149">
            <a:off x="-7086600" y="-7445477"/>
            <a:ext cx="16230600" cy="18389358"/>
          </a:xfrm>
          <a:prstGeom prst="rect">
            <a:avLst/>
          </a:prstGeom>
          <a:solidFill>
            <a:srgbClr val="B0DAF3"/>
          </a:solidFill>
        </p:spPr>
      </p:sp>
      <p:sp>
        <p:nvSpPr>
          <p:cNvPr id="5" name="AutoShape 5"/>
          <p:cNvSpPr/>
          <p:nvPr/>
        </p:nvSpPr>
        <p:spPr>
          <a:xfrm>
            <a:off x="640274" y="2921778"/>
            <a:ext cx="9544950" cy="653023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4162" y="739560"/>
            <a:ext cx="3517173" cy="1591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5822" y="8740427"/>
            <a:ext cx="1175592" cy="1107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63893" y="8729809"/>
            <a:ext cx="1107442" cy="11074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8764161"/>
            <a:ext cx="2862979" cy="105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7"/>
              </a:lnSpc>
            </a:pPr>
            <a:r>
              <a:rPr lang="en-US" sz="3033" spc="212" dirty="0">
                <a:solidFill>
                  <a:srgbClr val="FFFFFF"/>
                </a:solidFill>
                <a:latin typeface="Montserrat Classic"/>
              </a:rPr>
              <a:t>23 - 24 APRIL 2021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8665403"/>
            <a:ext cx="1645209" cy="26468"/>
          </a:xfrm>
          <a:prstGeom prst="rect">
            <a:avLst/>
          </a:prstGeom>
          <a:solidFill>
            <a:srgbClr val="1F5C9D"/>
          </a:solidFill>
        </p:spPr>
      </p:sp>
      <p:sp>
        <p:nvSpPr>
          <p:cNvPr id="11" name="AutoShape 11"/>
          <p:cNvSpPr/>
          <p:nvPr/>
        </p:nvSpPr>
        <p:spPr>
          <a:xfrm>
            <a:off x="640274" y="4054604"/>
            <a:ext cx="11115494" cy="6530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12"/>
          <p:cNvSpPr/>
          <p:nvPr/>
        </p:nvSpPr>
        <p:spPr>
          <a:xfrm>
            <a:off x="640274" y="5216040"/>
            <a:ext cx="12267226" cy="65302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3" name="AutoShape 13"/>
          <p:cNvSpPr/>
          <p:nvPr/>
        </p:nvSpPr>
        <p:spPr>
          <a:xfrm>
            <a:off x="640274" y="7490895"/>
            <a:ext cx="6448215" cy="6947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AutoShape 14"/>
          <p:cNvSpPr/>
          <p:nvPr/>
        </p:nvSpPr>
        <p:spPr>
          <a:xfrm>
            <a:off x="640274" y="6329458"/>
            <a:ext cx="8052934" cy="68163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TextBox 15"/>
          <p:cNvSpPr txBox="1"/>
          <p:nvPr/>
        </p:nvSpPr>
        <p:spPr>
          <a:xfrm>
            <a:off x="823504" y="2547435"/>
            <a:ext cx="11900766" cy="563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6400" dirty="0">
                <a:solidFill>
                  <a:srgbClr val="1F5C9D"/>
                </a:solidFill>
                <a:latin typeface="Montserrat Classic"/>
              </a:rPr>
              <a:t>INTERDISCIPLINARITY, MULTICULTURALISM, AND WORK WITH THE PATIENT IN A NON-STANDARD SITUATION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BF76C1-B820-4D75-81F7-06A7C7750D26}"/>
              </a:ext>
            </a:extLst>
          </p:cNvPr>
          <p:cNvSpPr/>
          <p:nvPr/>
        </p:nvSpPr>
        <p:spPr>
          <a:xfrm>
            <a:off x="9995045" y="9278187"/>
            <a:ext cx="7924800" cy="559064"/>
          </a:xfrm>
          <a:prstGeom prst="rect">
            <a:avLst/>
          </a:prstGeom>
          <a:solidFill>
            <a:srgbClr val="F2F2F2">
              <a:alpha val="58824"/>
            </a:srgbClr>
          </a:solidFill>
          <a:ln>
            <a:solidFill>
              <a:srgbClr val="385D8A">
                <a:alpha val="5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F3785-B639-46AF-8F3F-F43E5296462C}"/>
              </a:ext>
            </a:extLst>
          </p:cNvPr>
          <p:cNvSpPr txBox="1"/>
          <p:nvPr/>
        </p:nvSpPr>
        <p:spPr>
          <a:xfrm>
            <a:off x="7656025" y="9292370"/>
            <a:ext cx="10136489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33" spc="212" dirty="0">
                <a:solidFill>
                  <a:srgbClr val="1F5C9D"/>
                </a:solidFill>
                <a:latin typeface="Montserrat Classic"/>
              </a:rPr>
              <a:t>Project: 2019-1-PL01-KA203-065205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49521"/>
            <a:ext cx="12193348" cy="2870324"/>
            <a:chOff x="0" y="0"/>
            <a:chExt cx="16257798" cy="3827098"/>
          </a:xfrm>
        </p:grpSpPr>
        <p:sp>
          <p:nvSpPr>
            <p:cNvPr id="3" name="TextBox 3"/>
            <p:cNvSpPr txBox="1"/>
            <p:nvPr/>
          </p:nvSpPr>
          <p:spPr>
            <a:xfrm>
              <a:off x="0" y="-66675"/>
              <a:ext cx="16257798" cy="2616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60"/>
                </a:lnSpc>
              </a:pPr>
              <a:r>
                <a:rPr lang="en-US" sz="6000" spc="174">
                  <a:solidFill>
                    <a:srgbClr val="1F5C9D"/>
                  </a:solidFill>
                  <a:latin typeface="Montserrat Classic Bold"/>
                </a:rPr>
                <a:t>YOUR TITLE HERE</a:t>
              </a:r>
            </a:p>
            <a:p>
              <a:pPr>
                <a:lnSpc>
                  <a:spcPts val="7860"/>
                </a:lnSpc>
              </a:pPr>
              <a:endParaRPr lang="en-US" sz="6000" spc="174">
                <a:solidFill>
                  <a:srgbClr val="1F5C9D"/>
                </a:solidFill>
                <a:latin typeface="Montserrat Classic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089863"/>
              <a:ext cx="16248477" cy="73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1F5C9D"/>
                  </a:solidFill>
                  <a:latin typeface="Montserrat Classic"/>
                </a:rPr>
                <a:t>AUTHOR'S NAME HERE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51132" y="1149521"/>
            <a:ext cx="1208168" cy="94237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8007861"/>
            <a:ext cx="16230600" cy="1250439"/>
            <a:chOff x="0" y="0"/>
            <a:chExt cx="21640800" cy="166725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1640800" cy="1667253"/>
            </a:xfrm>
            <a:prstGeom prst="rect">
              <a:avLst/>
            </a:prstGeom>
            <a:solidFill>
              <a:srgbClr val="B0DAF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38028" y="542161"/>
              <a:ext cx="20364744" cy="535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192">
                  <a:solidFill>
                    <a:srgbClr val="FFFFFF"/>
                  </a:solidFill>
                  <a:latin typeface="Montserrat Classic"/>
                </a:rPr>
                <a:t>2021 | Online Presentation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9200" y="8070158"/>
            <a:ext cx="2409118" cy="10901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074245" y="1056472"/>
            <a:ext cx="2796641" cy="281858"/>
            <a:chOff x="0" y="0"/>
            <a:chExt cx="5279881" cy="532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8611" cy="533400"/>
            </a:xfrm>
            <a:custGeom>
              <a:avLst/>
              <a:gdLst/>
              <a:ahLst/>
              <a:cxnLst/>
              <a:rect l="l" t="t" r="r" b="b"/>
              <a:pathLst>
                <a:path w="5278611" h="533400">
                  <a:moveTo>
                    <a:pt x="5201141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5201141" y="335280"/>
                  </a:lnTo>
                  <a:cubicBezTo>
                    <a:pt x="5244321" y="335280"/>
                    <a:pt x="5278611" y="304800"/>
                    <a:pt x="5278611" y="266700"/>
                  </a:cubicBezTo>
                  <a:cubicBezTo>
                    <a:pt x="5278611" y="228600"/>
                    <a:pt x="5244321" y="198120"/>
                    <a:pt x="5201141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5074245" y="4078570"/>
            <a:ext cx="2796641" cy="281858"/>
            <a:chOff x="0" y="0"/>
            <a:chExt cx="5279881" cy="5321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78611" cy="533400"/>
            </a:xfrm>
            <a:custGeom>
              <a:avLst/>
              <a:gdLst/>
              <a:ahLst/>
              <a:cxnLst/>
              <a:rect l="l" t="t" r="r" b="b"/>
              <a:pathLst>
                <a:path w="5278611" h="533400">
                  <a:moveTo>
                    <a:pt x="5201141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5201141" y="335280"/>
                  </a:lnTo>
                  <a:cubicBezTo>
                    <a:pt x="5244321" y="335280"/>
                    <a:pt x="5278611" y="304800"/>
                    <a:pt x="5278611" y="266700"/>
                  </a:cubicBezTo>
                  <a:cubicBezTo>
                    <a:pt x="5278611" y="228600"/>
                    <a:pt x="5244321" y="198120"/>
                    <a:pt x="5201141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5074245" y="7100667"/>
            <a:ext cx="2796641" cy="281858"/>
            <a:chOff x="0" y="0"/>
            <a:chExt cx="5279881" cy="5321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78611" cy="533400"/>
            </a:xfrm>
            <a:custGeom>
              <a:avLst/>
              <a:gdLst/>
              <a:ahLst/>
              <a:cxnLst/>
              <a:rect l="l" t="t" r="r" b="b"/>
              <a:pathLst>
                <a:path w="5278611" h="533400">
                  <a:moveTo>
                    <a:pt x="5201141" y="198120"/>
                  </a:moveTo>
                  <a:lnTo>
                    <a:pt x="523240" y="198120"/>
                  </a:lnTo>
                  <a:cubicBezTo>
                    <a:pt x="492760" y="83820"/>
                    <a:pt x="389890" y="0"/>
                    <a:pt x="266700" y="0"/>
                  </a:cubicBezTo>
                  <a:cubicBezTo>
                    <a:pt x="119380" y="0"/>
                    <a:pt x="0" y="119380"/>
                    <a:pt x="0" y="266700"/>
                  </a:cubicBezTo>
                  <a:cubicBezTo>
                    <a:pt x="0" y="414020"/>
                    <a:pt x="119380" y="533400"/>
                    <a:pt x="266700" y="533400"/>
                  </a:cubicBezTo>
                  <a:cubicBezTo>
                    <a:pt x="389890" y="533400"/>
                    <a:pt x="494030" y="449580"/>
                    <a:pt x="523240" y="335280"/>
                  </a:cubicBezTo>
                  <a:lnTo>
                    <a:pt x="5201141" y="335280"/>
                  </a:lnTo>
                  <a:cubicBezTo>
                    <a:pt x="5244321" y="335280"/>
                    <a:pt x="5278611" y="304800"/>
                    <a:pt x="5278611" y="266700"/>
                  </a:cubicBezTo>
                  <a:cubicBezTo>
                    <a:pt x="5278611" y="228600"/>
                    <a:pt x="5244321" y="198120"/>
                    <a:pt x="5201141" y="1981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-211377" y="-190069"/>
            <a:ext cx="5314600" cy="106671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 rot="-5400000">
            <a:off x="-486024" y="5623298"/>
            <a:ext cx="6027647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500" spc="67" dirty="0">
                <a:solidFill>
                  <a:srgbClr val="1F5C9D"/>
                </a:solidFill>
                <a:latin typeface="Montserrat Classic Bold"/>
              </a:rPr>
              <a:t>SLIDE TITLE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853420" y="1056472"/>
            <a:ext cx="8405880" cy="1093541"/>
            <a:chOff x="0" y="0"/>
            <a:chExt cx="11207840" cy="145805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11207840" cy="73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Classic"/>
                </a:rPr>
                <a:t>EXAMPLE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88460"/>
              <a:ext cx="11207840" cy="569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>
                  <a:solidFill>
                    <a:srgbClr val="FFFFFF"/>
                  </a:solidFill>
                  <a:latin typeface="Montserrat Light"/>
                </a:rPr>
                <a:t>ABCD EFG HIJK LMNOP  QRST UVW XYZ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53420" y="4028564"/>
            <a:ext cx="8405880" cy="1152881"/>
            <a:chOff x="0" y="-66675"/>
            <a:chExt cx="11207840" cy="153717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11207840" cy="73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Classic"/>
                </a:rPr>
                <a:t>EXAMPLE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88460"/>
              <a:ext cx="11207840" cy="582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 dirty="0">
                  <a:solidFill>
                    <a:srgbClr val="FFFFFF"/>
                  </a:solidFill>
                  <a:latin typeface="Montserrat Light"/>
                </a:rPr>
                <a:t>ABCD EFG HIJK LMNOP</a:t>
              </a:r>
              <a:endParaRPr lang="en-US" sz="1200" spc="12" dirty="0">
                <a:solidFill>
                  <a:srgbClr val="FFFFFF"/>
                </a:solidFill>
                <a:latin typeface="Arimo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53420" y="7100667"/>
            <a:ext cx="8405880" cy="1093541"/>
            <a:chOff x="0" y="0"/>
            <a:chExt cx="11207840" cy="145805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11207840" cy="737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Classic"/>
                </a:rPr>
                <a:t>EXAMPLE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88460"/>
              <a:ext cx="11207840" cy="569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 dirty="0">
                  <a:solidFill>
                    <a:srgbClr val="FFFFFF"/>
                  </a:solidFill>
                  <a:latin typeface="Montserrat Light"/>
                </a:rPr>
                <a:t>ABCD EFG HIJK LMNOP</a:t>
              </a:r>
              <a:r>
                <a:rPr lang="en-US" sz="1200" spc="12" dirty="0">
                  <a:solidFill>
                    <a:srgbClr val="FFFFFF"/>
                  </a:solidFill>
                  <a:latin typeface="Arimo"/>
                </a:rPr>
                <a:t> 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21828" y="9007022"/>
            <a:ext cx="2409118" cy="1090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6564" y="1028700"/>
            <a:ext cx="15474872" cy="1250439"/>
          </a:xfrm>
          <a:prstGeom prst="rect">
            <a:avLst/>
          </a:prstGeom>
          <a:solidFill>
            <a:srgbClr val="B0DAF3"/>
          </a:solidFill>
        </p:spPr>
      </p:sp>
      <p:sp>
        <p:nvSpPr>
          <p:cNvPr id="3" name="TextBox 3"/>
          <p:cNvSpPr txBox="1"/>
          <p:nvPr/>
        </p:nvSpPr>
        <p:spPr>
          <a:xfrm>
            <a:off x="1260913" y="1092324"/>
            <a:ext cx="15766173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7500" spc="67">
                <a:solidFill>
                  <a:srgbClr val="1F5C9D"/>
                </a:solidFill>
                <a:latin typeface="Montserrat Classic Bold"/>
              </a:rPr>
              <a:t>SLIDE TITLE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60913" y="3839522"/>
            <a:ext cx="4059248" cy="4114789"/>
            <a:chOff x="0" y="0"/>
            <a:chExt cx="5412331" cy="5486385"/>
          </a:xfrm>
        </p:grpSpPr>
        <p:grpSp>
          <p:nvGrpSpPr>
            <p:cNvPr id="5" name="Group 5"/>
            <p:cNvGrpSpPr/>
            <p:nvPr/>
          </p:nvGrpSpPr>
          <p:grpSpPr>
            <a:xfrm>
              <a:off x="774344" y="0"/>
              <a:ext cx="3863642" cy="3863642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F5C9D"/>
              </a:solidFill>
            </p:spPr>
          </p:sp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816978" y="1005584"/>
              <a:ext cx="1778375" cy="185247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4791060"/>
              <a:ext cx="5412331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 dirty="0">
                  <a:solidFill>
                    <a:srgbClr val="385D8A"/>
                  </a:solidFill>
                  <a:latin typeface="Montserrat Light"/>
                </a:rPr>
                <a:t>GRAPHIC 1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2060814" y="3839522"/>
            <a:ext cx="16680" cy="4694340"/>
          </a:xfrm>
          <a:prstGeom prst="rect">
            <a:avLst/>
          </a:prstGeom>
          <a:solidFill>
            <a:srgbClr val="000000">
              <a:alpha val="29803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6202166" y="3839522"/>
            <a:ext cx="16680" cy="4694340"/>
          </a:xfrm>
          <a:prstGeom prst="rect">
            <a:avLst/>
          </a:prstGeom>
          <a:solidFill>
            <a:srgbClr val="000000">
              <a:alpha val="29803"/>
            </a:srgbClr>
          </a:solidFill>
        </p:spPr>
      </p:sp>
      <p:grpSp>
        <p:nvGrpSpPr>
          <p:cNvPr id="11" name="Group 11"/>
          <p:cNvGrpSpPr/>
          <p:nvPr/>
        </p:nvGrpSpPr>
        <p:grpSpPr>
          <a:xfrm>
            <a:off x="12967839" y="3839522"/>
            <a:ext cx="4059248" cy="4114789"/>
            <a:chOff x="0" y="0"/>
            <a:chExt cx="5412331" cy="5486385"/>
          </a:xfrm>
        </p:grpSpPr>
        <p:grpSp>
          <p:nvGrpSpPr>
            <p:cNvPr id="12" name="Group 12"/>
            <p:cNvGrpSpPr/>
            <p:nvPr/>
          </p:nvGrpSpPr>
          <p:grpSpPr>
            <a:xfrm>
              <a:off x="774344" y="0"/>
              <a:ext cx="3863642" cy="3863642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F5C9D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11850" y="637506"/>
              <a:ext cx="2588630" cy="2588630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0" y="4791060"/>
              <a:ext cx="5412331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 dirty="0">
                  <a:solidFill>
                    <a:srgbClr val="385D8A"/>
                  </a:solidFill>
                  <a:latin typeface="Montserrat Light"/>
                </a:rPr>
                <a:t>GRAPHIC 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14376" y="3839522"/>
            <a:ext cx="4059248" cy="4114789"/>
            <a:chOff x="0" y="0"/>
            <a:chExt cx="5412331" cy="5486385"/>
          </a:xfrm>
        </p:grpSpPr>
        <p:grpSp>
          <p:nvGrpSpPr>
            <p:cNvPr id="17" name="Group 17"/>
            <p:cNvGrpSpPr/>
            <p:nvPr/>
          </p:nvGrpSpPr>
          <p:grpSpPr>
            <a:xfrm>
              <a:off x="774344" y="0"/>
              <a:ext cx="3863642" cy="3863642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F5C9D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4791060"/>
              <a:ext cx="5412331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 dirty="0">
                  <a:solidFill>
                    <a:srgbClr val="385D8A"/>
                  </a:solidFill>
                  <a:latin typeface="Montserrat Light"/>
                </a:rPr>
                <a:t>GRAPHIC 2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285616" y="701270"/>
              <a:ext cx="2841099" cy="2461102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21828" y="9007022"/>
            <a:ext cx="2409118" cy="10901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21828" y="9007022"/>
            <a:ext cx="2409118" cy="10901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5307" y="857250"/>
            <a:ext cx="836223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Montserrat Classic"/>
              </a:rPr>
              <a:t>Add a 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88303" y="3288610"/>
            <a:ext cx="16070997" cy="87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Montserrat Light"/>
              </a:rPr>
              <a:t>YOUR TEXT HERE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8259" y="-240937"/>
            <a:ext cx="18904517" cy="10797829"/>
            <a:chOff x="0" y="0"/>
            <a:chExt cx="25206023" cy="1439710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5886" r="15886"/>
            <a:stretch>
              <a:fillRect/>
            </a:stretch>
          </p:blipFill>
          <p:spPr>
            <a:xfrm>
              <a:off x="0" y="0"/>
              <a:ext cx="12603012" cy="719855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5886" r="15886"/>
            <a:stretch>
              <a:fillRect/>
            </a:stretch>
          </p:blipFill>
          <p:spPr>
            <a:xfrm>
              <a:off x="0" y="7198553"/>
              <a:ext cx="12603012" cy="719855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2943" r="32943"/>
            <a:stretch>
              <a:fillRect/>
            </a:stretch>
          </p:blipFill>
          <p:spPr>
            <a:xfrm>
              <a:off x="12603012" y="0"/>
              <a:ext cx="12603012" cy="14397105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6498141" y="-281344"/>
            <a:ext cx="5291718" cy="10820734"/>
          </a:xfrm>
          <a:prstGeom prst="rect">
            <a:avLst/>
          </a:prstGeom>
          <a:solidFill>
            <a:srgbClr val="B0DAF3"/>
          </a:solidFill>
        </p:spPr>
      </p:sp>
      <p:grpSp>
        <p:nvGrpSpPr>
          <p:cNvPr id="7" name="Group 7"/>
          <p:cNvGrpSpPr/>
          <p:nvPr/>
        </p:nvGrpSpPr>
        <p:grpSpPr>
          <a:xfrm>
            <a:off x="7074421" y="3842273"/>
            <a:ext cx="4139157" cy="2602454"/>
            <a:chOff x="0" y="0"/>
            <a:chExt cx="5518877" cy="3469938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5518877" cy="792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900" spc="288">
                  <a:solidFill>
                    <a:srgbClr val="FFFFFF"/>
                  </a:solidFill>
                  <a:latin typeface="Montserrat Classic Bold"/>
                </a:rPr>
                <a:t>SLIDE TITLE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250613"/>
              <a:ext cx="5518877" cy="221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Light"/>
                </a:rPr>
                <a:t>Your text here........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Light"/>
                </a:rPr>
                <a:t>......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Light"/>
                </a:rPr>
                <a:t>......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5129023"/>
            <a:ext cx="1799783" cy="28955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21828" y="9007022"/>
            <a:ext cx="2409118" cy="1090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6607" y="-163647"/>
            <a:ext cx="4953083" cy="1061429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5822129" y="5786239"/>
            <a:ext cx="4384386" cy="2902466"/>
            <a:chOff x="0" y="0"/>
            <a:chExt cx="5845848" cy="3869955"/>
          </a:xfrm>
        </p:grpSpPr>
        <p:sp>
          <p:nvSpPr>
            <p:cNvPr id="4" name="TextBox 4"/>
            <p:cNvSpPr txBox="1"/>
            <p:nvPr/>
          </p:nvSpPr>
          <p:spPr>
            <a:xfrm>
              <a:off x="0" y="475366"/>
              <a:ext cx="5845848" cy="1519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>
                  <a:solidFill>
                    <a:srgbClr val="FFFFFF"/>
                  </a:solidFill>
                  <a:latin typeface="Montserrat Classic"/>
                </a:rPr>
                <a:t>PARAGRAPH TITLE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12630"/>
              <a:ext cx="5845848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Light"/>
                </a:rPr>
                <a:t>Presentations are communication tools.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874914" y="1047095"/>
            <a:ext cx="4384386" cy="2902466"/>
            <a:chOff x="0" y="0"/>
            <a:chExt cx="5845848" cy="3869955"/>
          </a:xfrm>
        </p:grpSpPr>
        <p:sp>
          <p:nvSpPr>
            <p:cNvPr id="8" name="TextBox 8"/>
            <p:cNvSpPr txBox="1"/>
            <p:nvPr/>
          </p:nvSpPr>
          <p:spPr>
            <a:xfrm>
              <a:off x="0" y="475366"/>
              <a:ext cx="5845848" cy="1519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 dirty="0">
                  <a:solidFill>
                    <a:srgbClr val="FFFFFF"/>
                  </a:solidFill>
                  <a:latin typeface="Montserrat Classic"/>
                </a:rPr>
                <a:t>PARAGRAPH TITLE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412630"/>
              <a:ext cx="5845848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FFFFFF"/>
                  </a:solidFill>
                  <a:latin typeface="Montserrat Light"/>
                </a:rPr>
                <a:t>Presentations are communication tools.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874914" y="5786239"/>
            <a:ext cx="4384386" cy="2902466"/>
            <a:chOff x="0" y="0"/>
            <a:chExt cx="5845848" cy="3869955"/>
          </a:xfrm>
        </p:grpSpPr>
        <p:sp>
          <p:nvSpPr>
            <p:cNvPr id="12" name="TextBox 12"/>
            <p:cNvSpPr txBox="1"/>
            <p:nvPr/>
          </p:nvSpPr>
          <p:spPr>
            <a:xfrm>
              <a:off x="0" y="475366"/>
              <a:ext cx="5845848" cy="1519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363" dirty="0">
                  <a:solidFill>
                    <a:srgbClr val="FFFFFF"/>
                  </a:solidFill>
                  <a:latin typeface="Montserrat Classic"/>
                </a:rPr>
                <a:t>PARAGRAPH TITLE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412630"/>
              <a:ext cx="5845848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>
                  <a:solidFill>
                    <a:srgbClr val="FFFFFF"/>
                  </a:solidFill>
                  <a:latin typeface="Montserrat Light"/>
                </a:rPr>
                <a:t>Presentations are communication tools.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0"/>
              <a:ext cx="2399710" cy="38607"/>
            </a:xfrm>
            <a:prstGeom prst="rect">
              <a:avLst/>
            </a:pr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-3291144" y="2158901"/>
            <a:ext cx="8953797" cy="596919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822129" y="1566406"/>
            <a:ext cx="6105304" cy="2383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50"/>
              </a:lnSpc>
            </a:pPr>
            <a:r>
              <a:rPr lang="en-US" sz="7500" spc="67">
                <a:solidFill>
                  <a:srgbClr val="1F5C9D"/>
                </a:solidFill>
                <a:latin typeface="Montserrat Classic Bold"/>
              </a:rPr>
              <a:t>SLIDE</a:t>
            </a:r>
          </a:p>
          <a:p>
            <a:pPr>
              <a:lnSpc>
                <a:spcPts val="9450"/>
              </a:lnSpc>
            </a:pPr>
            <a:r>
              <a:rPr lang="en-US" sz="7500" spc="67">
                <a:solidFill>
                  <a:srgbClr val="1F5C9D"/>
                </a:solidFill>
                <a:latin typeface="Montserrat Classic Bold"/>
              </a:rPr>
              <a:t>TITLE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B628989D-27B2-4B5C-AE57-5BF4F85577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78200" y="9168280"/>
            <a:ext cx="2052746" cy="9288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96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Montserrat Classic</vt:lpstr>
      <vt:lpstr>Calibri</vt:lpstr>
      <vt:lpstr>Montserrat Classic Bold</vt:lpstr>
      <vt:lpstr>Arial</vt:lpstr>
      <vt:lpstr>Montserrat Light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 Presentation template</dc:title>
  <cp:lastModifiedBy>Мехмед  Юсеинов</cp:lastModifiedBy>
  <cp:revision>8</cp:revision>
  <dcterms:created xsi:type="dcterms:W3CDTF">2006-08-16T00:00:00Z</dcterms:created>
  <dcterms:modified xsi:type="dcterms:W3CDTF">2021-03-29T10:16:01Z</dcterms:modified>
  <dc:identifier>DAEZq-LHY0Q</dc:identifier>
</cp:coreProperties>
</file>